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4" r:id="rId1"/>
  </p:sldMasterIdLst>
  <p:notesMasterIdLst>
    <p:notesMasterId r:id="rId3"/>
  </p:notesMasterIdLst>
  <p:handoutMasterIdLst>
    <p:handoutMasterId r:id="rId4"/>
  </p:handoutMasterIdLst>
  <p:sldIdLst>
    <p:sldId id="357" r:id="rId2"/>
  </p:sldIdLst>
  <p:sldSz cx="10691813" cy="7559675"/>
  <p:notesSz cx="9925050" cy="66659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52142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104284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56426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208568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607105" algn="l" defTabSz="1042842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3128526" algn="l" defTabSz="1042842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649947" algn="l" defTabSz="1042842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4171368" algn="l" defTabSz="1042842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0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98C6EA"/>
    <a:srgbClr val="005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8" autoAdjust="0"/>
    <p:restoredTop sz="88269" autoAdjust="0"/>
  </p:normalViewPr>
  <p:slideViewPr>
    <p:cSldViewPr snapToGrid="0">
      <p:cViewPr>
        <p:scale>
          <a:sx n="130" d="100"/>
          <a:sy n="130" d="100"/>
        </p:scale>
        <p:origin x="1840" y="848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5" d="100"/>
          <a:sy n="135" d="100"/>
        </p:scale>
        <p:origin x="-1518" y="-90"/>
      </p:cViewPr>
      <p:guideLst>
        <p:guide orient="horz" pos="2100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751376-2EB8-4403-B858-305A8AAA6B01}" type="datetimeFigureOut">
              <a:rPr lang="en-GB"/>
              <a:pPr>
                <a:defRPr/>
              </a:pPr>
              <a:t>16/05/2018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C15F7A-46C6-4AD2-BFEC-842DCCCC19C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9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C46BC9-2C9E-4670-A85A-6A588BA2D405}" type="datetimeFigureOut">
              <a:rPr lang="en-GB"/>
              <a:pPr>
                <a:defRPr/>
              </a:pPr>
              <a:t>16/05/2018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194050" y="500063"/>
            <a:ext cx="3536950" cy="2500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8" tIns="45354" rIns="90708" bIns="45354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506" y="3166309"/>
            <a:ext cx="7940040" cy="2999661"/>
          </a:xfrm>
          <a:prstGeom prst="rect">
            <a:avLst/>
          </a:prstGeom>
        </p:spPr>
        <p:txBody>
          <a:bodyPr vert="horz" wrap="square" lIns="90708" tIns="45354" rIns="90708" bIns="453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AFC6D0-44D5-4EB7-828F-6F464F83D79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97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368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08207" indent="-208207" algn="l" rtl="0" fontAlgn="base">
      <a:spcBef>
        <a:spcPct val="30000"/>
      </a:spcBef>
      <a:spcAft>
        <a:spcPct val="0"/>
      </a:spcAft>
      <a:buFont typeface="Arial" charset="0"/>
      <a:buChar char="•"/>
      <a:defRPr sz="1368" kern="1200">
        <a:solidFill>
          <a:schemeClr val="tx1"/>
        </a:solidFill>
        <a:latin typeface="+mn-lt"/>
        <a:ea typeface="+mn-ea"/>
        <a:cs typeface="Arial" charset="0"/>
      </a:defRPr>
    </a:lvl2pPr>
    <a:lvl3pPr marL="405550" indent="-197345" algn="l" rtl="0" fontAlgn="base">
      <a:spcBef>
        <a:spcPct val="30000"/>
      </a:spcBef>
      <a:spcAft>
        <a:spcPct val="0"/>
      </a:spcAft>
      <a:buFont typeface="Symbol" pitchFamily="18" charset="2"/>
      <a:buChar char="-"/>
      <a:defRPr sz="1368" kern="1200">
        <a:solidFill>
          <a:schemeClr val="tx1"/>
        </a:solidFill>
        <a:latin typeface="+mn-lt"/>
        <a:ea typeface="+mn-ea"/>
        <a:cs typeface="Arial" charset="0"/>
      </a:defRPr>
    </a:lvl3pPr>
    <a:lvl4pPr marL="613757" indent="-208207" algn="l" rtl="0" fontAlgn="base">
      <a:spcBef>
        <a:spcPct val="30000"/>
      </a:spcBef>
      <a:spcAft>
        <a:spcPct val="0"/>
      </a:spcAft>
      <a:buFont typeface="Courier New" pitchFamily="49" charset="0"/>
      <a:buChar char="o"/>
      <a:defRPr sz="1368" kern="1200">
        <a:solidFill>
          <a:schemeClr val="tx1"/>
        </a:solidFill>
        <a:latin typeface="+mn-lt"/>
        <a:ea typeface="+mn-ea"/>
        <a:cs typeface="Arial" charset="0"/>
      </a:defRPr>
    </a:lvl4pPr>
    <a:lvl5pPr marL="821962" indent="-208207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368" kern="1200">
        <a:solidFill>
          <a:schemeClr val="tx1"/>
        </a:solidFill>
        <a:latin typeface="+mn-lt"/>
        <a:ea typeface="+mn-ea"/>
        <a:cs typeface="Arial" charset="0"/>
      </a:defRPr>
    </a:lvl5pPr>
    <a:lvl6pPr marL="2607105" algn="l" defTabSz="1042842" rtl="0" eaLnBrk="1" latinLnBrk="0" hangingPunct="1">
      <a:defRPr sz="1368" kern="1200">
        <a:solidFill>
          <a:schemeClr val="tx1"/>
        </a:solidFill>
        <a:latin typeface="+mn-lt"/>
        <a:ea typeface="+mn-ea"/>
        <a:cs typeface="+mn-cs"/>
      </a:defRPr>
    </a:lvl6pPr>
    <a:lvl7pPr marL="3128526" algn="l" defTabSz="1042842" rtl="0" eaLnBrk="1" latinLnBrk="0" hangingPunct="1">
      <a:defRPr sz="1368" kern="1200">
        <a:solidFill>
          <a:schemeClr val="tx1"/>
        </a:solidFill>
        <a:latin typeface="+mn-lt"/>
        <a:ea typeface="+mn-ea"/>
        <a:cs typeface="+mn-cs"/>
      </a:defRPr>
    </a:lvl7pPr>
    <a:lvl8pPr marL="3649947" algn="l" defTabSz="1042842" rtl="0" eaLnBrk="1" latinLnBrk="0" hangingPunct="1">
      <a:defRPr sz="1368" kern="1200">
        <a:solidFill>
          <a:schemeClr val="tx1"/>
        </a:solidFill>
        <a:latin typeface="+mn-lt"/>
        <a:ea typeface="+mn-ea"/>
        <a:cs typeface="+mn-cs"/>
      </a:defRPr>
    </a:lvl8pPr>
    <a:lvl9pPr marL="4171368" algn="l" defTabSz="1042842" rtl="0" eaLnBrk="1" latinLnBrk="0" hangingPunct="1">
      <a:defRPr sz="136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73102" y="2181174"/>
            <a:ext cx="9949325" cy="1404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758" baseline="0" noProof="0" dirty="0" smtClean="0">
                <a:solidFill>
                  <a:srgbClr val="000000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 smtClean="0"/>
              <a:t>Referent</a:t>
            </a:r>
            <a:br>
              <a:rPr lang="de-DE" noProof="0" dirty="0" smtClean="0"/>
            </a:br>
            <a:r>
              <a:rPr lang="de-DE" noProof="0" dirty="0" smtClean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9760646" y="7063932"/>
            <a:ext cx="672606" cy="39527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466" tIns="50234" rIns="100466" bIns="50234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100471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198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Dr. rer. nat. Erika Mustermann (TUM) | kann beliebig erweitert werden | Infos mit Strich trennen</a:t>
            </a:r>
            <a:endParaRPr lang="en-US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73105" y="1096070"/>
            <a:ext cx="9949325" cy="452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516"/>
              </a:lnSpc>
              <a:defRPr lang="de-DE" sz="3297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7921733" y="7135630"/>
            <a:ext cx="2399345" cy="402483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318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63833" y="7135630"/>
            <a:ext cx="7558495" cy="402483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318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Dr. rer. nat. Erika Mustermann (TUM) | kann beliebig erweitert werden | Infos mit Strich trennen</a:t>
            </a:r>
            <a:endParaRPr lang="en-US" dirty="0" smtClean="0"/>
          </a:p>
        </p:txBody>
      </p:sp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9549" y="357906"/>
            <a:ext cx="711329" cy="353181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374636" y="346485"/>
            <a:ext cx="9002977" cy="3818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  <a:tabLst/>
            </a:pPr>
            <a:r>
              <a:rPr lang="de-DE" sz="880" dirty="0" smtClean="0">
                <a:solidFill>
                  <a:schemeClr val="tx2"/>
                </a:solidFill>
                <a:latin typeface="+mn-lt"/>
              </a:rPr>
              <a:t>Lehrstuhl für Ergonomie</a:t>
            </a:r>
          </a:p>
          <a:p>
            <a:pPr>
              <a:lnSpc>
                <a:spcPct val="94000"/>
              </a:lnSpc>
              <a:tabLst/>
            </a:pPr>
            <a:r>
              <a:rPr lang="de-DE" sz="880" dirty="0" smtClean="0">
                <a:solidFill>
                  <a:schemeClr val="tx2"/>
                </a:solidFill>
                <a:latin typeface="+mn-lt"/>
              </a:rPr>
              <a:t>Fakultät für Maschinenwesen</a:t>
            </a:r>
          </a:p>
          <a:p>
            <a:pPr>
              <a:lnSpc>
                <a:spcPct val="94000"/>
              </a:lnSpc>
              <a:tabLst/>
            </a:pPr>
            <a:r>
              <a:rPr lang="de-DE" sz="880" dirty="0" smtClean="0">
                <a:solidFill>
                  <a:schemeClr val="tx2"/>
                </a:solidFill>
                <a:latin typeface="+mn-lt"/>
              </a:rPr>
              <a:t>Technische Universität</a:t>
            </a:r>
            <a:r>
              <a:rPr lang="de-DE" sz="880" baseline="0" dirty="0" smtClean="0">
                <a:solidFill>
                  <a:schemeClr val="tx2"/>
                </a:solidFill>
                <a:latin typeface="+mn-lt"/>
              </a:rPr>
              <a:t> München</a:t>
            </a:r>
            <a:endParaRPr lang="de-DE" sz="880" dirty="0" smtClean="0">
              <a:solidFill>
                <a:schemeClr val="tx2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417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198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198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198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198" b="1">
          <a:solidFill>
            <a:schemeClr val="tx2"/>
          </a:solidFill>
          <a:latin typeface="Arial" charset="0"/>
          <a:cs typeface="Arial" charset="0"/>
        </a:defRPr>
      </a:lvl5pPr>
      <a:lvl6pPr marL="502358" algn="l" rtl="0" fontAlgn="base">
        <a:spcBef>
          <a:spcPct val="0"/>
        </a:spcBef>
        <a:spcAft>
          <a:spcPct val="0"/>
        </a:spcAft>
        <a:defRPr sz="2198" b="1">
          <a:solidFill>
            <a:schemeClr val="tx2"/>
          </a:solidFill>
          <a:latin typeface="Arial" charset="0"/>
          <a:cs typeface="Arial" charset="0"/>
        </a:defRPr>
      </a:lvl6pPr>
      <a:lvl7pPr marL="1004714" algn="l" rtl="0" fontAlgn="base">
        <a:spcBef>
          <a:spcPct val="0"/>
        </a:spcBef>
        <a:spcAft>
          <a:spcPct val="0"/>
        </a:spcAft>
        <a:defRPr sz="2198" b="1">
          <a:solidFill>
            <a:schemeClr val="tx2"/>
          </a:solidFill>
          <a:latin typeface="Arial" charset="0"/>
          <a:cs typeface="Arial" charset="0"/>
        </a:defRPr>
      </a:lvl7pPr>
      <a:lvl8pPr marL="1507072" algn="l" rtl="0" fontAlgn="base">
        <a:spcBef>
          <a:spcPct val="0"/>
        </a:spcBef>
        <a:spcAft>
          <a:spcPct val="0"/>
        </a:spcAft>
        <a:defRPr sz="2198" b="1">
          <a:solidFill>
            <a:schemeClr val="tx2"/>
          </a:solidFill>
          <a:latin typeface="Arial" charset="0"/>
          <a:cs typeface="Arial" charset="0"/>
        </a:defRPr>
      </a:lvl8pPr>
      <a:lvl9pPr marL="2009430" algn="l" rtl="0" fontAlgn="base">
        <a:spcBef>
          <a:spcPct val="0"/>
        </a:spcBef>
        <a:spcAft>
          <a:spcPct val="0"/>
        </a:spcAft>
        <a:defRPr sz="2198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758" kern="1200">
          <a:solidFill>
            <a:schemeClr val="tx1"/>
          </a:solidFill>
          <a:latin typeface="+mn-lt"/>
          <a:ea typeface="+mn-ea"/>
          <a:cs typeface="+mn-cs"/>
        </a:defRPr>
      </a:lvl1pPr>
      <a:lvl2pPr marL="193618" indent="-193618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758" kern="1200">
          <a:solidFill>
            <a:schemeClr val="tx1"/>
          </a:solidFill>
          <a:latin typeface="+mn-lt"/>
          <a:ea typeface="+mn-ea"/>
          <a:cs typeface="+mn-cs"/>
        </a:defRPr>
      </a:lvl2pPr>
      <a:lvl3pPr marL="395956" indent="-202338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539" kern="1200">
          <a:solidFill>
            <a:schemeClr val="tx1"/>
          </a:solidFill>
          <a:latin typeface="+mn-lt"/>
          <a:ea typeface="+mn-ea"/>
          <a:cs typeface="+mn-cs"/>
        </a:defRPr>
      </a:lvl3pPr>
      <a:lvl4pPr marL="591317" indent="-195362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784934" indent="-193618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2762967" indent="-251178" algn="l" defTabSz="1004714" rtl="0" eaLnBrk="1" latinLnBrk="0" hangingPunct="1">
        <a:spcBef>
          <a:spcPct val="20000"/>
        </a:spcBef>
        <a:buFont typeface="Arial" pitchFamily="34" charset="0"/>
        <a:buChar char="•"/>
        <a:defRPr sz="2198" kern="1200">
          <a:solidFill>
            <a:schemeClr val="tx1"/>
          </a:solidFill>
          <a:latin typeface="+mn-lt"/>
          <a:ea typeface="+mn-ea"/>
          <a:cs typeface="+mn-cs"/>
        </a:defRPr>
      </a:lvl6pPr>
      <a:lvl7pPr marL="3265323" indent="-251178" algn="l" defTabSz="1004714" rtl="0" eaLnBrk="1" latinLnBrk="0" hangingPunct="1">
        <a:spcBef>
          <a:spcPct val="20000"/>
        </a:spcBef>
        <a:buFont typeface="Arial" pitchFamily="34" charset="0"/>
        <a:buChar char="•"/>
        <a:defRPr sz="2198" kern="1200">
          <a:solidFill>
            <a:schemeClr val="tx1"/>
          </a:solidFill>
          <a:latin typeface="+mn-lt"/>
          <a:ea typeface="+mn-ea"/>
          <a:cs typeface="+mn-cs"/>
        </a:defRPr>
      </a:lvl7pPr>
      <a:lvl8pPr marL="3767681" indent="-251178" algn="l" defTabSz="1004714" rtl="0" eaLnBrk="1" latinLnBrk="0" hangingPunct="1">
        <a:spcBef>
          <a:spcPct val="20000"/>
        </a:spcBef>
        <a:buFont typeface="Arial" pitchFamily="34" charset="0"/>
        <a:buChar char="•"/>
        <a:defRPr sz="2198" kern="1200">
          <a:solidFill>
            <a:schemeClr val="tx1"/>
          </a:solidFill>
          <a:latin typeface="+mn-lt"/>
          <a:ea typeface="+mn-ea"/>
          <a:cs typeface="+mn-cs"/>
        </a:defRPr>
      </a:lvl8pPr>
      <a:lvl9pPr marL="4270039" indent="-251178" algn="l" defTabSz="1004714" rtl="0" eaLnBrk="1" latinLnBrk="0" hangingPunct="1">
        <a:spcBef>
          <a:spcPct val="20000"/>
        </a:spcBef>
        <a:buFont typeface="Arial" pitchFamily="34" charset="0"/>
        <a:buChar char="•"/>
        <a:defRPr sz="21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04714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1pPr>
      <a:lvl2pPr marL="502358" algn="l" defTabSz="1004714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2pPr>
      <a:lvl3pPr marL="1004714" algn="l" defTabSz="1004714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3pPr>
      <a:lvl4pPr marL="1507072" algn="l" defTabSz="1004714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4pPr>
      <a:lvl5pPr marL="2009430" algn="l" defTabSz="1004714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5pPr>
      <a:lvl6pPr marL="2511787" algn="l" defTabSz="1004714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6pPr>
      <a:lvl7pPr marL="3014145" algn="l" defTabSz="1004714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7pPr>
      <a:lvl8pPr marL="3516503" algn="l" defTabSz="1004714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8pPr>
      <a:lvl9pPr marL="4018859" algn="l" defTabSz="1004714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1"/>
          <p:cNvSpPr>
            <a:spLocks noGrp="1"/>
          </p:cNvSpPr>
          <p:nvPr>
            <p:ph idx="4294967295"/>
          </p:nvPr>
        </p:nvSpPr>
        <p:spPr>
          <a:xfrm>
            <a:off x="410647" y="1736643"/>
            <a:ext cx="6814683" cy="2894352"/>
          </a:xfrm>
          <a:prstGeom prst="rect">
            <a:avLst/>
          </a:prstGeom>
        </p:spPr>
        <p:txBody>
          <a:bodyPr/>
          <a:lstStyle/>
          <a:p>
            <a:r>
              <a:rPr lang="de-DE" sz="1400" dirty="0"/>
              <a:t>Bitte beschreiben Sie hier </a:t>
            </a:r>
            <a:r>
              <a:rPr lang="de-DE" sz="1400" dirty="0" smtClean="0"/>
              <a:t>Ihren Versuch.</a:t>
            </a:r>
            <a:endParaRPr lang="de-DE" sz="1400" dirty="0"/>
          </a:p>
          <a:p>
            <a:endParaRPr lang="de-DE" sz="1400" dirty="0"/>
          </a:p>
          <a:p>
            <a:r>
              <a:rPr lang="de-DE" sz="1400" dirty="0"/>
              <a:t>Achten Sie bitte darauf, dass Sie sich kurz fassen aber trotzdem alle Inhalte präsentieren. Verwenden Sie nur aussagekräftige Bilder bezüglich </a:t>
            </a:r>
            <a:r>
              <a:rPr lang="de-DE" sz="1400" dirty="0" smtClean="0"/>
              <a:t>Ihres Versuchs (falls Sie kein Bild hierzu besitzen oder nicht zu viel verraten möchten, verzichten Sie bitte darauf)!!</a:t>
            </a:r>
            <a:endParaRPr lang="de-DE" sz="1400" dirty="0"/>
          </a:p>
          <a:p>
            <a:endParaRPr lang="de-DE" sz="1400" dirty="0"/>
          </a:p>
          <a:p>
            <a:r>
              <a:rPr lang="de-DE" sz="1400" dirty="0"/>
              <a:t>Bitte unterschreiten Sie die minimale Schriftgröße von </a:t>
            </a:r>
            <a:r>
              <a:rPr lang="de-DE" sz="1400" b="1" dirty="0"/>
              <a:t>12 Pt </a:t>
            </a:r>
            <a:r>
              <a:rPr lang="de-DE" sz="1400" u="sng" dirty="0"/>
              <a:t>nicht.</a:t>
            </a:r>
            <a:endParaRPr lang="de-DE" sz="1400" dirty="0"/>
          </a:p>
          <a:p>
            <a:r>
              <a:rPr lang="de-DE" sz="1400" dirty="0"/>
              <a:t>Im unteren Teil liegt die minimale Schriftgröße bei </a:t>
            </a:r>
            <a:r>
              <a:rPr lang="de-DE" sz="1400" b="1" dirty="0"/>
              <a:t>10 Pt. </a:t>
            </a:r>
          </a:p>
          <a:p>
            <a:endParaRPr lang="de-DE" sz="1400" b="1" dirty="0"/>
          </a:p>
          <a:p>
            <a:r>
              <a:rPr lang="de-DE" sz="1400" b="1" dirty="0"/>
              <a:t>Die </a:t>
            </a:r>
            <a:r>
              <a:rPr lang="de-DE" sz="1400" b="1" dirty="0" smtClean="0"/>
              <a:t>Aushänge </a:t>
            </a:r>
            <a:r>
              <a:rPr lang="de-DE" sz="1400" b="1" dirty="0"/>
              <a:t>haben immer eine Größe von DIN </a:t>
            </a:r>
            <a:r>
              <a:rPr lang="de-DE" sz="1400" b="1" dirty="0" smtClean="0"/>
              <a:t>A4!!</a:t>
            </a:r>
            <a:endParaRPr sz="1400" b="1" dirty="0"/>
          </a:p>
        </p:txBody>
      </p:sp>
      <p:sp>
        <p:nvSpPr>
          <p:cNvPr id="9" name="Titel 2"/>
          <p:cNvSpPr>
            <a:spLocks noGrp="1"/>
          </p:cNvSpPr>
          <p:nvPr>
            <p:ph type="title"/>
          </p:nvPr>
        </p:nvSpPr>
        <p:spPr>
          <a:xfrm>
            <a:off x="410647" y="1104825"/>
            <a:ext cx="9348995" cy="448841"/>
          </a:xfrm>
          <a:prstGeom prst="rect">
            <a:avLst/>
          </a:prstGeom>
        </p:spPr>
        <p:txBody>
          <a:bodyPr/>
          <a:lstStyle/>
          <a:p>
            <a:r>
              <a:rPr lang="de-DE" sz="3253" dirty="0" smtClean="0"/>
              <a:t>Titel des Versuchs</a:t>
            </a:r>
            <a:endParaRPr lang="de-DE" sz="3253" dirty="0"/>
          </a:p>
        </p:txBody>
      </p:sp>
      <p:sp>
        <p:nvSpPr>
          <p:cNvPr id="11" name="Textfeld 10"/>
          <p:cNvSpPr txBox="1"/>
          <p:nvPr/>
        </p:nvSpPr>
        <p:spPr>
          <a:xfrm>
            <a:off x="366224" y="4630995"/>
            <a:ext cx="2417859" cy="907941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Versuchsleitung:</a:t>
            </a:r>
            <a:endParaRPr lang="de-DE" sz="1400" dirty="0">
              <a:solidFill>
                <a:schemeClr val="tx2"/>
              </a:solidFill>
            </a:endParaRPr>
          </a:p>
          <a:p>
            <a:r>
              <a:rPr lang="de-DE" sz="1400" dirty="0" smtClean="0">
                <a:solidFill>
                  <a:schemeClr val="tx2"/>
                </a:solidFill>
              </a:rPr>
              <a:t>Kontaktinformationen:</a:t>
            </a:r>
            <a:endParaRPr lang="de-DE" sz="1400" dirty="0">
              <a:solidFill>
                <a:schemeClr val="tx2"/>
              </a:solidFill>
            </a:endParaRPr>
          </a:p>
          <a:p>
            <a:r>
              <a:rPr lang="de-DE" sz="1400" dirty="0" smtClean="0">
                <a:solidFill>
                  <a:schemeClr val="tx2"/>
                </a:solidFill>
              </a:rPr>
              <a:t>Versuchsort:</a:t>
            </a:r>
            <a:endParaRPr lang="de-DE" sz="1400" dirty="0">
              <a:solidFill>
                <a:schemeClr val="tx2"/>
              </a:solidFill>
            </a:endParaRPr>
          </a:p>
          <a:p>
            <a:r>
              <a:rPr lang="de-DE" sz="1400" dirty="0">
                <a:solidFill>
                  <a:schemeClr val="tx2"/>
                </a:solidFill>
              </a:rPr>
              <a:t>Versuchszeitraum </a:t>
            </a:r>
            <a:r>
              <a:rPr lang="de-DE" sz="1400" dirty="0" smtClean="0">
                <a:solidFill>
                  <a:schemeClr val="tx2"/>
                </a:solidFill>
              </a:rPr>
              <a:t>:</a:t>
            </a:r>
            <a:endParaRPr lang="de-DE" sz="1400" dirty="0">
              <a:solidFill>
                <a:schemeClr val="tx2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7570839" y="4446039"/>
            <a:ext cx="2982629" cy="112338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Kontaktperson am </a:t>
            </a:r>
            <a:r>
              <a:rPr lang="de-DE" sz="1400" dirty="0" err="1" smtClean="0">
                <a:solidFill>
                  <a:schemeClr val="tx2"/>
                </a:solidFill>
              </a:rPr>
              <a:t>LfE</a:t>
            </a:r>
            <a:r>
              <a:rPr lang="de-DE" sz="1400" dirty="0" smtClean="0">
                <a:solidFill>
                  <a:schemeClr val="tx2"/>
                </a:solidFill>
              </a:rPr>
              <a:t>:</a:t>
            </a:r>
            <a:r>
              <a:rPr lang="de-DE" sz="1400" dirty="0">
                <a:solidFill>
                  <a:schemeClr val="tx2"/>
                </a:solidFill>
              </a:rPr>
              <a:t/>
            </a:r>
            <a:br>
              <a:rPr lang="de-DE" sz="1400" dirty="0">
                <a:solidFill>
                  <a:schemeClr val="tx2"/>
                </a:solidFill>
              </a:rPr>
            </a:br>
            <a:r>
              <a:rPr lang="de-DE" sz="1400" dirty="0"/>
              <a:t>Name des WMA</a:t>
            </a:r>
            <a:br>
              <a:rPr lang="de-DE" sz="1400" dirty="0"/>
            </a:br>
            <a:r>
              <a:rPr lang="de-DE" sz="1400" dirty="0"/>
              <a:t>E-Mail Adresse des WMA</a:t>
            </a:r>
            <a:br>
              <a:rPr lang="de-DE" sz="1400" dirty="0"/>
            </a:br>
            <a:r>
              <a:rPr lang="de-DE" sz="1400" dirty="0"/>
              <a:t>Tel: (089) 289 15428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2621114" y="4630995"/>
            <a:ext cx="3811432" cy="907941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/>
              <a:t>Name des Studierenden</a:t>
            </a:r>
            <a:endParaRPr lang="de-DE" sz="1400" dirty="0"/>
          </a:p>
          <a:p>
            <a:r>
              <a:rPr lang="de-DE" sz="1400" dirty="0" smtClean="0"/>
              <a:t>E-Mail </a:t>
            </a:r>
            <a:r>
              <a:rPr lang="de-DE" sz="1400" dirty="0"/>
              <a:t>Adresse </a:t>
            </a:r>
            <a:endParaRPr lang="de-DE" sz="1400" dirty="0" smtClean="0"/>
          </a:p>
          <a:p>
            <a:r>
              <a:rPr lang="de-DE" sz="1400" dirty="0" err="1" smtClean="0"/>
              <a:t>Raumnr</a:t>
            </a:r>
            <a:r>
              <a:rPr lang="de-DE" sz="1400" dirty="0" smtClean="0"/>
              <a:t>. und die Etage </a:t>
            </a:r>
          </a:p>
          <a:p>
            <a:r>
              <a:rPr lang="de-DE" sz="1400" dirty="0" smtClean="0"/>
              <a:t>Datum</a:t>
            </a:r>
            <a:endParaRPr lang="de-DE" sz="1400" dirty="0"/>
          </a:p>
        </p:txBody>
      </p:sp>
      <p:sp>
        <p:nvSpPr>
          <p:cNvPr id="2" name="Rechteck 1"/>
          <p:cNvSpPr/>
          <p:nvPr/>
        </p:nvSpPr>
        <p:spPr>
          <a:xfrm>
            <a:off x="7570839" y="1553666"/>
            <a:ext cx="2792361" cy="2634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13" name="Textfeld 12"/>
          <p:cNvSpPr txBox="1"/>
          <p:nvPr/>
        </p:nvSpPr>
        <p:spPr>
          <a:xfrm rot="16200000">
            <a:off x="-217152" y="6152800"/>
            <a:ext cx="1859250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15" name="Textfeld 14"/>
          <p:cNvSpPr txBox="1"/>
          <p:nvPr/>
        </p:nvSpPr>
        <p:spPr>
          <a:xfrm rot="16200000">
            <a:off x="622207" y="6152800"/>
            <a:ext cx="1859250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16" name="Textfeld 15"/>
          <p:cNvSpPr txBox="1"/>
          <p:nvPr/>
        </p:nvSpPr>
        <p:spPr>
          <a:xfrm rot="16200000">
            <a:off x="1461226" y="6152800"/>
            <a:ext cx="1859250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</a:t>
            </a:r>
            <a:r>
              <a:rPr lang="de-DE" sz="1400" smtClean="0">
                <a:solidFill>
                  <a:schemeClr val="tx2"/>
                </a:solidFill>
              </a:rPr>
              <a:t>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17" name="Textfeld 16"/>
          <p:cNvSpPr txBox="1"/>
          <p:nvPr/>
        </p:nvSpPr>
        <p:spPr>
          <a:xfrm rot="16200000">
            <a:off x="2300246" y="6152800"/>
            <a:ext cx="1859250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20" name="Textfeld 19"/>
          <p:cNvSpPr txBox="1"/>
          <p:nvPr/>
        </p:nvSpPr>
        <p:spPr>
          <a:xfrm rot="16200000">
            <a:off x="3139266" y="6152800"/>
            <a:ext cx="1859250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</a:t>
            </a:r>
            <a:r>
              <a:rPr lang="de-DE" sz="1400" smtClean="0">
                <a:solidFill>
                  <a:schemeClr val="tx2"/>
                </a:solidFill>
              </a:rPr>
              <a:t>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21" name="Textfeld 20"/>
          <p:cNvSpPr txBox="1"/>
          <p:nvPr/>
        </p:nvSpPr>
        <p:spPr>
          <a:xfrm rot="16200000">
            <a:off x="3978625" y="6152800"/>
            <a:ext cx="1859250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22" name="Textfeld 21"/>
          <p:cNvSpPr txBox="1"/>
          <p:nvPr/>
        </p:nvSpPr>
        <p:spPr>
          <a:xfrm rot="16200000">
            <a:off x="4817984" y="6152800"/>
            <a:ext cx="1859250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</a:t>
            </a:r>
            <a:r>
              <a:rPr lang="de-DE" sz="1400" smtClean="0">
                <a:solidFill>
                  <a:schemeClr val="tx2"/>
                </a:solidFill>
              </a:rPr>
              <a:t>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23" name="Textfeld 22"/>
          <p:cNvSpPr txBox="1"/>
          <p:nvPr/>
        </p:nvSpPr>
        <p:spPr>
          <a:xfrm rot="16200000">
            <a:off x="5657004" y="6152800"/>
            <a:ext cx="1859250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24" name="Textfeld 23"/>
          <p:cNvSpPr txBox="1"/>
          <p:nvPr/>
        </p:nvSpPr>
        <p:spPr>
          <a:xfrm rot="16200000">
            <a:off x="6496991" y="6152801"/>
            <a:ext cx="1859248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</a:t>
            </a:r>
            <a:r>
              <a:rPr lang="de-DE" sz="1400" smtClean="0">
                <a:solidFill>
                  <a:schemeClr val="tx2"/>
                </a:solidFill>
              </a:rPr>
              <a:t>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25" name="Textfeld 24"/>
          <p:cNvSpPr txBox="1"/>
          <p:nvPr/>
        </p:nvSpPr>
        <p:spPr>
          <a:xfrm rot="16200000">
            <a:off x="7336351" y="6152802"/>
            <a:ext cx="1859246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26" name="Textfeld 25"/>
          <p:cNvSpPr txBox="1"/>
          <p:nvPr/>
        </p:nvSpPr>
        <p:spPr>
          <a:xfrm rot="16200000">
            <a:off x="8175370" y="6152803"/>
            <a:ext cx="1859245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  <p:sp>
        <p:nvSpPr>
          <p:cNvPr id="28" name="Textfeld 27"/>
          <p:cNvSpPr txBox="1"/>
          <p:nvPr/>
        </p:nvSpPr>
        <p:spPr>
          <a:xfrm rot="16200000">
            <a:off x="9014051" y="6152797"/>
            <a:ext cx="1859245" cy="692497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r>
              <a:rPr lang="de-DE" sz="1400" dirty="0" smtClean="0">
                <a:solidFill>
                  <a:schemeClr val="tx2"/>
                </a:solidFill>
              </a:rPr>
              <a:t>Titel des Versuchs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E-Mail Adresse </a:t>
            </a:r>
            <a:br>
              <a:rPr lang="de-DE" sz="1400" dirty="0"/>
            </a:br>
            <a:r>
              <a:rPr lang="de-DE" sz="1400" dirty="0"/>
              <a:t>Zimmer MW </a:t>
            </a:r>
            <a:r>
              <a:rPr lang="de-DE" sz="1400" dirty="0" smtClean="0"/>
              <a:t>0000</a:t>
            </a:r>
            <a:endParaRPr lang="de-D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el 3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1" id="{E8BE819B-0F11-5B44-B505-26ACE7785276}" vid="{8A1DE5F7-8CAC-3747-A543-95C8B31F1E6C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LfE_Praesentation_p_v1</Template>
  <TotalTime>0</TotalTime>
  <Words>144</Words>
  <Application>Microsoft Macintosh PowerPoint</Application>
  <PresentationFormat>Benutzerdefiniert</PresentationFormat>
  <Paragraphs>30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Symbol</vt:lpstr>
      <vt:lpstr>Wingdings</vt:lpstr>
      <vt:lpstr>Titel 3</vt:lpstr>
      <vt:lpstr>Titel des Versuchs</vt:lpstr>
    </vt:vector>
  </TitlesOfParts>
  <Company>Lehrstuhl für Ergonomie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Patrick Gontar</dc:creator>
  <cp:lastModifiedBy>Julia Fridgen</cp:lastModifiedBy>
  <cp:revision>13</cp:revision>
  <cp:lastPrinted>2015-07-30T14:04:45Z</cp:lastPrinted>
  <dcterms:created xsi:type="dcterms:W3CDTF">2017-04-03T09:08:13Z</dcterms:created>
  <dcterms:modified xsi:type="dcterms:W3CDTF">2018-05-16T09:28:38Z</dcterms:modified>
</cp:coreProperties>
</file>