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3.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4" r:id="rId2"/>
    <p:sldMasterId id="2147483680" r:id="rId3"/>
    <p:sldMasterId id="2147483668" r:id="rId4"/>
  </p:sldMasterIdLst>
  <p:notesMasterIdLst>
    <p:notesMasterId r:id="rId6"/>
  </p:notesMasterIdLst>
  <p:handoutMasterIdLst>
    <p:handoutMasterId r:id="rId7"/>
  </p:handoutMasterIdLst>
  <p:sldIdLst>
    <p:sldId id="256" r:id="rId5"/>
  </p:sldIdLst>
  <p:sldSz cx="42808525" cy="30279975"/>
  <p:notesSz cx="6858000" cy="9144000"/>
  <p:defaultTextStyle>
    <a:defPPr>
      <a:defRPr lang="de-DE"/>
    </a:defPPr>
    <a:lvl1pPr marL="0" algn="l" defTabSz="4176431" rtl="0" eaLnBrk="1" latinLnBrk="0" hangingPunct="1">
      <a:defRPr sz="8200" kern="1200">
        <a:solidFill>
          <a:schemeClr val="tx1"/>
        </a:solidFill>
        <a:latin typeface="+mn-lt"/>
        <a:ea typeface="+mn-ea"/>
        <a:cs typeface="+mn-cs"/>
      </a:defRPr>
    </a:lvl1pPr>
    <a:lvl2pPr marL="2088215" algn="l" defTabSz="4176431" rtl="0" eaLnBrk="1" latinLnBrk="0" hangingPunct="1">
      <a:defRPr sz="8200" kern="1200">
        <a:solidFill>
          <a:schemeClr val="tx1"/>
        </a:solidFill>
        <a:latin typeface="+mn-lt"/>
        <a:ea typeface="+mn-ea"/>
        <a:cs typeface="+mn-cs"/>
      </a:defRPr>
    </a:lvl2pPr>
    <a:lvl3pPr marL="4176431" algn="l" defTabSz="4176431" rtl="0" eaLnBrk="1" latinLnBrk="0" hangingPunct="1">
      <a:defRPr sz="8200" kern="1200">
        <a:solidFill>
          <a:schemeClr val="tx1"/>
        </a:solidFill>
        <a:latin typeface="+mn-lt"/>
        <a:ea typeface="+mn-ea"/>
        <a:cs typeface="+mn-cs"/>
      </a:defRPr>
    </a:lvl3pPr>
    <a:lvl4pPr marL="6264646" algn="l" defTabSz="4176431" rtl="0" eaLnBrk="1" latinLnBrk="0" hangingPunct="1">
      <a:defRPr sz="8200" kern="1200">
        <a:solidFill>
          <a:schemeClr val="tx1"/>
        </a:solidFill>
        <a:latin typeface="+mn-lt"/>
        <a:ea typeface="+mn-ea"/>
        <a:cs typeface="+mn-cs"/>
      </a:defRPr>
    </a:lvl4pPr>
    <a:lvl5pPr marL="8352861" algn="l" defTabSz="4176431" rtl="0" eaLnBrk="1" latinLnBrk="0" hangingPunct="1">
      <a:defRPr sz="8200" kern="1200">
        <a:solidFill>
          <a:schemeClr val="tx1"/>
        </a:solidFill>
        <a:latin typeface="+mn-lt"/>
        <a:ea typeface="+mn-ea"/>
        <a:cs typeface="+mn-cs"/>
      </a:defRPr>
    </a:lvl5pPr>
    <a:lvl6pPr marL="10441076" algn="l" defTabSz="4176431" rtl="0" eaLnBrk="1" latinLnBrk="0" hangingPunct="1">
      <a:defRPr sz="8200" kern="1200">
        <a:solidFill>
          <a:schemeClr val="tx1"/>
        </a:solidFill>
        <a:latin typeface="+mn-lt"/>
        <a:ea typeface="+mn-ea"/>
        <a:cs typeface="+mn-cs"/>
      </a:defRPr>
    </a:lvl6pPr>
    <a:lvl7pPr marL="12529292" algn="l" defTabSz="4176431" rtl="0" eaLnBrk="1" latinLnBrk="0" hangingPunct="1">
      <a:defRPr sz="8200" kern="1200">
        <a:solidFill>
          <a:schemeClr val="tx1"/>
        </a:solidFill>
        <a:latin typeface="+mn-lt"/>
        <a:ea typeface="+mn-ea"/>
        <a:cs typeface="+mn-cs"/>
      </a:defRPr>
    </a:lvl7pPr>
    <a:lvl8pPr marL="14617507" algn="l" defTabSz="4176431" rtl="0" eaLnBrk="1" latinLnBrk="0" hangingPunct="1">
      <a:defRPr sz="8200" kern="1200">
        <a:solidFill>
          <a:schemeClr val="tx1"/>
        </a:solidFill>
        <a:latin typeface="+mn-lt"/>
        <a:ea typeface="+mn-ea"/>
        <a:cs typeface="+mn-cs"/>
      </a:defRPr>
    </a:lvl8pPr>
    <a:lvl9pPr marL="16705722" algn="l" defTabSz="4176431" rtl="0" eaLnBrk="1" latinLnBrk="0" hangingPunct="1">
      <a:defRPr sz="82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98">
          <p15:clr>
            <a:srgbClr val="A4A3A4"/>
          </p15:clr>
        </p15:guide>
        <p15:guide id="2" pos="13483">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708" autoAdjust="0"/>
    <p:restoredTop sz="94660"/>
  </p:normalViewPr>
  <p:slideViewPr>
    <p:cSldViewPr>
      <p:cViewPr varScale="1">
        <p:scale>
          <a:sx n="35" d="100"/>
          <a:sy n="35" d="100"/>
        </p:scale>
        <p:origin x="1578" y="108"/>
      </p:cViewPr>
      <p:guideLst>
        <p:guide orient="horz" pos="2098"/>
        <p:guide pos="13483"/>
      </p:guideLst>
    </p:cSldViewPr>
  </p:slideViewPr>
  <p:notesTextViewPr>
    <p:cViewPr>
      <p:scale>
        <a:sx n="100" d="100"/>
        <a:sy n="100" d="100"/>
      </p:scale>
      <p:origin x="0" y="0"/>
    </p:cViewPr>
  </p:notesTextViewPr>
  <p:sorterViewPr>
    <p:cViewPr>
      <p:scale>
        <a:sx n="66" d="100"/>
        <a:sy n="66" d="100"/>
      </p:scale>
      <p:origin x="0" y="9294"/>
    </p:cViewPr>
  </p:sorterViewPr>
  <p:notesViewPr>
    <p:cSldViewPr>
      <p:cViewPr varScale="1">
        <p:scale>
          <a:sx n="67" d="100"/>
          <a:sy n="67" d="100"/>
        </p:scale>
        <p:origin x="-2748"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handoutMaster" Target="handoutMasters/handoutMaster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7CAD782-B485-49B5-A3BD-4E6E393EC598}" type="datetimeFigureOut">
              <a:rPr lang="de-DE" smtClean="0"/>
              <a:pPr/>
              <a:t>23.01.2024</a:t>
            </a:fld>
            <a:endParaRPr lang="de-DE"/>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603FE17-E0DE-4727-8D0D-916DAE0CA91D}" type="slidenum">
              <a:rPr lang="de-DE" smtClean="0"/>
              <a:pPr/>
              <a:t>‹Nr.›</a:t>
            </a:fld>
            <a:endParaRPr lang="de-DE"/>
          </a:p>
        </p:txBody>
      </p:sp>
    </p:spTree>
    <p:extLst>
      <p:ext uri="{BB962C8B-B14F-4D97-AF65-F5344CB8AC3E}">
        <p14:creationId xmlns:p14="http://schemas.microsoft.com/office/powerpoint/2010/main" val="3249821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79F83A-785F-4360-A784-5014DB85EF80}" type="datetimeFigureOut">
              <a:rPr lang="de-DE" smtClean="0"/>
              <a:pPr/>
              <a:t>23.01.2024</a:t>
            </a:fld>
            <a:endParaRPr lang="de-DE"/>
          </a:p>
        </p:txBody>
      </p:sp>
      <p:sp>
        <p:nvSpPr>
          <p:cNvPr id="4" name="Folienbildplatzhalter 3"/>
          <p:cNvSpPr>
            <a:spLocks noGrp="1" noRot="1" noChangeAspect="1"/>
          </p:cNvSpPr>
          <p:nvPr>
            <p:ph type="sldImg" idx="2"/>
          </p:nvPr>
        </p:nvSpPr>
        <p:spPr>
          <a:xfrm>
            <a:off x="1006475" y="685800"/>
            <a:ext cx="484505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800A50D-30E1-41BB-BFC2-D3D818AB8EF9}" type="slidenum">
              <a:rPr lang="de-DE" smtClean="0"/>
              <a:pPr/>
              <a:t>‹Nr.›</a:t>
            </a:fld>
            <a:endParaRPr lang="de-DE"/>
          </a:p>
        </p:txBody>
      </p:sp>
    </p:spTree>
    <p:extLst>
      <p:ext uri="{BB962C8B-B14F-4D97-AF65-F5344CB8AC3E}">
        <p14:creationId xmlns:p14="http://schemas.microsoft.com/office/powerpoint/2010/main" val="1294748725"/>
      </p:ext>
    </p:extLst>
  </p:cSld>
  <p:clrMap bg1="lt1" tx1="dk1" bg2="lt2" tx2="dk2" accent1="accent1" accent2="accent2" accent3="accent3" accent4="accent4" accent5="accent5" accent6="accent6" hlink="hlink" folHlink="folHlink"/>
  <p:notesStyle>
    <a:lvl1pPr marL="0" algn="l" defTabSz="4176431" rtl="0" eaLnBrk="1" latinLnBrk="0" hangingPunct="1">
      <a:defRPr sz="5500" kern="1200">
        <a:solidFill>
          <a:schemeClr val="tx1"/>
        </a:solidFill>
        <a:latin typeface="+mn-lt"/>
        <a:ea typeface="+mn-ea"/>
        <a:cs typeface="+mn-cs"/>
      </a:defRPr>
    </a:lvl1pPr>
    <a:lvl2pPr marL="2088215" algn="l" defTabSz="4176431" rtl="0" eaLnBrk="1" latinLnBrk="0" hangingPunct="1">
      <a:defRPr sz="5500" kern="1200">
        <a:solidFill>
          <a:schemeClr val="tx1"/>
        </a:solidFill>
        <a:latin typeface="+mn-lt"/>
        <a:ea typeface="+mn-ea"/>
        <a:cs typeface="+mn-cs"/>
      </a:defRPr>
    </a:lvl2pPr>
    <a:lvl3pPr marL="4176431" algn="l" defTabSz="4176431" rtl="0" eaLnBrk="1" latinLnBrk="0" hangingPunct="1">
      <a:defRPr sz="5500" kern="1200">
        <a:solidFill>
          <a:schemeClr val="tx1"/>
        </a:solidFill>
        <a:latin typeface="+mn-lt"/>
        <a:ea typeface="+mn-ea"/>
        <a:cs typeface="+mn-cs"/>
      </a:defRPr>
    </a:lvl3pPr>
    <a:lvl4pPr marL="6264646" algn="l" defTabSz="4176431" rtl="0" eaLnBrk="1" latinLnBrk="0" hangingPunct="1">
      <a:defRPr sz="5500" kern="1200">
        <a:solidFill>
          <a:schemeClr val="tx1"/>
        </a:solidFill>
        <a:latin typeface="+mn-lt"/>
        <a:ea typeface="+mn-ea"/>
        <a:cs typeface="+mn-cs"/>
      </a:defRPr>
    </a:lvl4pPr>
    <a:lvl5pPr marL="8352861" algn="l" defTabSz="4176431" rtl="0" eaLnBrk="1" latinLnBrk="0" hangingPunct="1">
      <a:defRPr sz="5500" kern="1200">
        <a:solidFill>
          <a:schemeClr val="tx1"/>
        </a:solidFill>
        <a:latin typeface="+mn-lt"/>
        <a:ea typeface="+mn-ea"/>
        <a:cs typeface="+mn-cs"/>
      </a:defRPr>
    </a:lvl5pPr>
    <a:lvl6pPr marL="10441076" algn="l" defTabSz="4176431" rtl="0" eaLnBrk="1" latinLnBrk="0" hangingPunct="1">
      <a:defRPr sz="5500" kern="1200">
        <a:solidFill>
          <a:schemeClr val="tx1"/>
        </a:solidFill>
        <a:latin typeface="+mn-lt"/>
        <a:ea typeface="+mn-ea"/>
        <a:cs typeface="+mn-cs"/>
      </a:defRPr>
    </a:lvl6pPr>
    <a:lvl7pPr marL="12529292" algn="l" defTabSz="4176431" rtl="0" eaLnBrk="1" latinLnBrk="0" hangingPunct="1">
      <a:defRPr sz="5500" kern="1200">
        <a:solidFill>
          <a:schemeClr val="tx1"/>
        </a:solidFill>
        <a:latin typeface="+mn-lt"/>
        <a:ea typeface="+mn-ea"/>
        <a:cs typeface="+mn-cs"/>
      </a:defRPr>
    </a:lvl7pPr>
    <a:lvl8pPr marL="14617507" algn="l" defTabSz="4176431" rtl="0" eaLnBrk="1" latinLnBrk="0" hangingPunct="1">
      <a:defRPr sz="5500" kern="1200">
        <a:solidFill>
          <a:schemeClr val="tx1"/>
        </a:solidFill>
        <a:latin typeface="+mn-lt"/>
        <a:ea typeface="+mn-ea"/>
        <a:cs typeface="+mn-cs"/>
      </a:defRPr>
    </a:lvl8pPr>
    <a:lvl9pPr marL="16705722" algn="l" defTabSz="4176431" rtl="0" eaLnBrk="1" latinLnBrk="0" hangingPunct="1">
      <a:defRPr sz="55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0800A50D-30E1-41BB-BFC2-D3D818AB8EF9}" type="slidenum">
              <a:rPr lang="de-DE" smtClean="0"/>
              <a:pPr/>
              <a:t>1</a:t>
            </a:fld>
            <a:endParaRPr lang="de-DE"/>
          </a:p>
        </p:txBody>
      </p:sp>
    </p:spTree>
    <p:extLst>
      <p:ext uri="{BB962C8B-B14F-4D97-AF65-F5344CB8AC3E}">
        <p14:creationId xmlns:p14="http://schemas.microsoft.com/office/powerpoint/2010/main" val="1804934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3 Spalten">
    <p:spTree>
      <p:nvGrpSpPr>
        <p:cNvPr id="1" name=""/>
        <p:cNvGrpSpPr/>
        <p:nvPr/>
      </p:nvGrpSpPr>
      <p:grpSpPr>
        <a:xfrm>
          <a:off x="0" y="0"/>
          <a:ext cx="0" cy="0"/>
          <a:chOff x="0" y="0"/>
          <a:chExt cx="0" cy="0"/>
        </a:xfrm>
      </p:grpSpPr>
      <p:sp>
        <p:nvSpPr>
          <p:cNvPr id="3" name="Untertitel 2"/>
          <p:cNvSpPr>
            <a:spLocks noGrp="1"/>
          </p:cNvSpPr>
          <p:nvPr>
            <p:ph type="subTitle" idx="1" hasCustomPrompt="1"/>
          </p:nvPr>
        </p:nvSpPr>
        <p:spPr>
          <a:xfrm>
            <a:off x="1656000" y="8784000"/>
            <a:ext cx="39492000" cy="18432000"/>
          </a:xfrm>
          <a:prstGeom prst="rect">
            <a:avLst/>
          </a:prstGeom>
        </p:spPr>
        <p:txBody>
          <a:bodyPr lIns="0" tIns="504000" rIns="0" bIns="0" numCol="3" spcCol="648000"/>
          <a:lstStyle>
            <a:lvl1pPr marL="0" indent="0" algn="l" rtl="0">
              <a:lnSpc>
                <a:spcPts val="3200"/>
              </a:lnSpc>
              <a:spcBef>
                <a:spcPts val="0"/>
              </a:spcBef>
              <a:spcAft>
                <a:spcPts val="3200"/>
              </a:spcAft>
              <a:buFont typeface="Arial" pitchFamily="34" charset="0"/>
              <a:buNone/>
              <a:defRPr b="0">
                <a:solidFill>
                  <a:schemeClr val="tx1"/>
                </a:solidFill>
              </a:defRPr>
            </a:lvl1pPr>
            <a:lvl2pPr marL="0" indent="0" algn="l">
              <a:lnSpc>
                <a:spcPts val="3200"/>
              </a:lnSpc>
              <a:spcBef>
                <a:spcPts val="0"/>
              </a:spcBef>
              <a:buNone/>
              <a:defRPr b="1">
                <a:solidFill>
                  <a:schemeClr val="tx1"/>
                </a:solidFill>
              </a:defRPr>
            </a:lvl2pPr>
            <a:lvl3pPr marL="144000" indent="-144000" algn="l" defTabSz="4176431" rtl="0" eaLnBrk="1" latinLnBrk="0" hangingPunct="1">
              <a:lnSpc>
                <a:spcPts val="3200"/>
              </a:lnSpc>
              <a:spcBef>
                <a:spcPts val="0"/>
              </a:spcBef>
              <a:spcAft>
                <a:spcPts val="3200"/>
              </a:spcAft>
              <a:buFont typeface="Arial" pitchFamily="34" charset="0"/>
              <a:buChar char="•"/>
              <a:defRPr>
                <a:solidFill>
                  <a:schemeClr val="tx1"/>
                </a:solidFill>
              </a:defRPr>
            </a:lvl3pPr>
            <a:lvl4pPr marL="6264646" indent="0" algn="ctr">
              <a:buNone/>
              <a:defRPr>
                <a:solidFill>
                  <a:schemeClr val="tx1">
                    <a:tint val="75000"/>
                  </a:schemeClr>
                </a:solidFill>
              </a:defRPr>
            </a:lvl4pPr>
            <a:lvl5pPr marL="8352861" indent="0" algn="ctr">
              <a:buNone/>
              <a:defRPr>
                <a:solidFill>
                  <a:schemeClr val="tx1">
                    <a:tint val="75000"/>
                  </a:schemeClr>
                </a:solidFill>
              </a:defRPr>
            </a:lvl5pPr>
            <a:lvl6pPr marL="10441076" indent="0" algn="ctr">
              <a:buNone/>
              <a:defRPr>
                <a:solidFill>
                  <a:schemeClr val="tx1">
                    <a:tint val="75000"/>
                  </a:schemeClr>
                </a:solidFill>
              </a:defRPr>
            </a:lvl6pPr>
            <a:lvl7pPr marL="12529292" indent="0" algn="ctr">
              <a:buNone/>
              <a:defRPr>
                <a:solidFill>
                  <a:schemeClr val="tx1">
                    <a:tint val="75000"/>
                  </a:schemeClr>
                </a:solidFill>
              </a:defRPr>
            </a:lvl7pPr>
            <a:lvl8pPr marL="14617507" indent="0" algn="ctr">
              <a:buNone/>
              <a:defRPr>
                <a:solidFill>
                  <a:schemeClr val="tx1">
                    <a:tint val="75000"/>
                  </a:schemeClr>
                </a:solidFill>
              </a:defRPr>
            </a:lvl8pPr>
            <a:lvl9pPr marL="16705722" indent="0" algn="ctr">
              <a:buNone/>
              <a:defRPr>
                <a:solidFill>
                  <a:schemeClr val="tx1">
                    <a:tint val="75000"/>
                  </a:schemeClr>
                </a:solidFill>
              </a:defRPr>
            </a:lvl9pPr>
          </a:lstStyle>
          <a:p>
            <a:pPr lvl="1"/>
            <a:r>
              <a:rPr lang="de-DE" sz="2500" kern="1200" baseline="0" dirty="0" smtClean="0">
                <a:solidFill>
                  <a:srgbClr val="000000"/>
                </a:solidFill>
                <a:latin typeface="Arial"/>
              </a:rPr>
              <a:t>Fließtext 25 </a:t>
            </a:r>
            <a:r>
              <a:rPr lang="de-DE" sz="2500" kern="1200" baseline="0" dirty="0" err="1" smtClean="0">
                <a:solidFill>
                  <a:srgbClr val="000000"/>
                </a:solidFill>
                <a:latin typeface="Arial"/>
              </a:rPr>
              <a:t>pt</a:t>
            </a:r>
            <a:r>
              <a:rPr lang="de-DE" sz="2500" kern="1200" baseline="0" dirty="0" smtClean="0">
                <a:solidFill>
                  <a:srgbClr val="000000"/>
                </a:solidFill>
                <a:latin typeface="Arial"/>
              </a:rPr>
              <a:t> </a:t>
            </a:r>
            <a:endParaRPr lang="de-DE" dirty="0" smtClean="0"/>
          </a:p>
          <a:p>
            <a:pPr rtl="0"/>
            <a:r>
              <a:rPr lang="de-DE" sz="2500" kern="1200" baseline="0" dirty="0" smtClean="0">
                <a:solidFill>
                  <a:srgbClr val="000000"/>
                </a:solidFill>
                <a:latin typeface="Arial"/>
              </a:rPr>
              <a:t>Dies ist die Vorlage für das Plakat DIN A0 hochkant der Technischen Universität München (TUM). Die Vorlage ist nach dem aktuellen Corporate Design der TUM gestaltet und verbindlich. Die Vorlage ist für Office-Versionen ab 2007 kompatibel.</a:t>
            </a:r>
          </a:p>
          <a:p>
            <a:pPr rtl="0"/>
            <a:r>
              <a:rPr lang="de-DE" sz="2500" kern="1200" baseline="0" dirty="0" smtClean="0">
                <a:solidFill>
                  <a:srgbClr val="000000"/>
                </a:solidFill>
                <a:latin typeface="Arial"/>
              </a:rPr>
              <a:t>Bitte geben Sie Ihren individuellen Text an den vorgesehenen Stellen ein und nutzen Sie die installierten Formatvorlagen für den jeweiligen Textabschnitt. </a:t>
            </a:r>
          </a:p>
          <a:p>
            <a:pPr lvl="1"/>
            <a:r>
              <a:rPr lang="de-DE" dirty="0" smtClean="0"/>
              <a:t>Kopfzeile und Absender</a:t>
            </a:r>
          </a:p>
          <a:p>
            <a:pPr rtl="0"/>
            <a:r>
              <a:rPr lang="de-DE" sz="2500" kern="1200" baseline="0" dirty="0" smtClean="0">
                <a:solidFill>
                  <a:srgbClr val="000000"/>
                </a:solidFill>
                <a:latin typeface="Arial"/>
              </a:rPr>
              <a:t>Der Absender des Aushangs kann im Kopf oder im Fuß der Seite aufgeführt werden.</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Nur das Logo der TUM im Kopf (rechter Rand) – der Absender/Herausgeber steht in der Überschrift oder in der Infobox am unteren Seitenrand..</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blauem Textzusatz (linker Rand) – dieser baut sich von unten nach oben auf. Er enthält mindestens eine Zeile (Technische Universität München) und maximal drei Zeilen (Fakultät und Lehrstuhl)</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Fakultätslogo (linker Rand) </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Fakultätslogo und blauem Textzusatz (linker Rand) </a:t>
            </a:r>
          </a:p>
          <a:p>
            <a:pPr lvl="1"/>
            <a:r>
              <a:rPr lang="de-DE" dirty="0" err="1" smtClean="0"/>
              <a:t>Textsatz</a:t>
            </a:r>
            <a:endParaRPr lang="de-DE" dirty="0" smtClean="0"/>
          </a:p>
          <a:p>
            <a:pPr rtl="0"/>
            <a:r>
              <a:rPr lang="de-DE" sz="2500" kern="1200" baseline="0" dirty="0" smtClean="0">
                <a:solidFill>
                  <a:srgbClr val="000000"/>
                </a:solidFill>
                <a:latin typeface="Arial"/>
              </a:rPr>
              <a:t>Ein Plakat sollte möglichst klar strukturiert sein und nur die nötigsten Informationen enthalten. Grundsätzlich ist zweispaltiger, dreispaltiger und </a:t>
            </a:r>
            <a:r>
              <a:rPr lang="de-DE" sz="2500" kern="1200" baseline="0" dirty="0" err="1" smtClean="0">
                <a:solidFill>
                  <a:srgbClr val="000000"/>
                </a:solidFill>
                <a:latin typeface="Arial"/>
              </a:rPr>
              <a:t>vierspaltiger</a:t>
            </a:r>
            <a:r>
              <a:rPr lang="de-DE" sz="2500" kern="1200" baseline="0" dirty="0" smtClean="0">
                <a:solidFill>
                  <a:srgbClr val="000000"/>
                </a:solidFill>
                <a:latin typeface="Arial"/>
              </a:rPr>
              <a:t> Text empfohlen, linksbündig oder Blocksatz. Für Plakate mit wenig Text, können Sie auf die größeren Schriftgrößen zurückgreifen.</a:t>
            </a:r>
          </a:p>
          <a:p>
            <a:pPr lvl="1"/>
            <a:r>
              <a:rPr lang="de-DE" dirty="0" smtClean="0"/>
              <a:t>Bilder</a:t>
            </a:r>
          </a:p>
          <a:p>
            <a:pPr rtl="0"/>
            <a:r>
              <a:rPr lang="de-DE" sz="2500" kern="1200" baseline="0" dirty="0" smtClean="0">
                <a:solidFill>
                  <a:srgbClr val="000000"/>
                </a:solidFill>
                <a:latin typeface="Arial"/>
              </a:rPr>
              <a:t>Falls Sie Bilder in den Text integrieren möchten, sollte das Layout der Vorlage eingehalten werden. Die Positionierung der Bilder ist hierbei variabel. </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auf jeweilige Textspaltenbreite angepasst</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geht über alle Textspalten</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ist seitenfüllend innerhalb des Textspiegels (mit weißem Rand)</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ist seitenfüllend, an mindestens 3 Seiten, bis zum Papierrand (sog. randabfallend)</a:t>
            </a:r>
          </a:p>
          <a:p>
            <a:pPr rtl="0"/>
            <a:r>
              <a:rPr lang="de-DE" sz="2500" kern="1200" baseline="0" dirty="0" smtClean="0">
                <a:solidFill>
                  <a:srgbClr val="000000"/>
                </a:solidFill>
                <a:latin typeface="Arial"/>
              </a:rPr>
              <a:t>Bilder sollten immer eine Bildunterschrift tragen, die ggf. Informationen zum Bild und zur Autorenschaft enthält. Achten Sie darauf, dass das Bild genügend Abstand zum Fließtext hat. Gleiches gilt für Grafiken.</a:t>
            </a: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lvl="1"/>
            <a:r>
              <a:rPr lang="de-DE" dirty="0" smtClean="0"/>
              <a:t>Druck</a:t>
            </a:r>
          </a:p>
          <a:p>
            <a:pPr rtl="0"/>
            <a:r>
              <a:rPr lang="de-DE" sz="2500" kern="1200" baseline="0" dirty="0" smtClean="0">
                <a:solidFill>
                  <a:srgbClr val="000000"/>
                </a:solidFill>
                <a:latin typeface="Arial"/>
              </a:rPr>
              <a:t>Bei Formatgrößen ab DIN A2 empfiehlt sich ein professioneller Druck. Achten Sie ebenfalls darauf, dass das Dokument in Originalgröße gedruckt wird, also keine Anpassung an die Druckränder bei Ihren Druckereinstellungen aktiviert ist.</a:t>
            </a:r>
          </a:p>
          <a:p>
            <a:pPr rtl="0"/>
            <a:r>
              <a:rPr lang="de-DE" sz="2500" kern="1200" baseline="0" dirty="0" smtClean="0">
                <a:solidFill>
                  <a:srgbClr val="000000"/>
                </a:solidFill>
                <a:latin typeface="Arial"/>
              </a:rPr>
              <a:t>Um den Charakter des Corporate Designs der TUM zu unterstützen sind weiße Papiere zu empfehlen. Naturpapiere mit starker Braun- oder Graufärbung sind ungeeignet. Des Weiteren sollte man auf die Papier-stärke (sog. Grammatur) und Haptik achten.</a:t>
            </a:r>
          </a:p>
          <a:p>
            <a:pPr rtl="0"/>
            <a:r>
              <a:rPr lang="de-DE" sz="2500" kern="1200" baseline="0" dirty="0" smtClean="0">
                <a:solidFill>
                  <a:srgbClr val="000000"/>
                </a:solidFill>
                <a:latin typeface="Arial"/>
              </a:rPr>
              <a:t>Weitere Informationen zum Corporate Design der TUM finden Sie unter www.tum.de/cd</a:t>
            </a:r>
          </a:p>
          <a:p>
            <a:pPr lvl="1"/>
            <a:r>
              <a:rPr lang="de-DE" dirty="0" smtClean="0"/>
              <a:t>Blindtext</a:t>
            </a:r>
          </a:p>
          <a:p>
            <a:pPr rtl="0"/>
            <a:r>
              <a:rPr lang="de-DE" sz="2500" kern="1200" baseline="0" dirty="0" err="1" smtClean="0">
                <a:solidFill>
                  <a:srgbClr val="000000"/>
                </a:solidFill>
                <a:latin typeface="Arial"/>
              </a:rPr>
              <a:t>Pa</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dolumquatur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officiist</a:t>
            </a:r>
            <a:r>
              <a:rPr lang="de-DE" sz="2500" kern="1200" baseline="0" dirty="0" smtClean="0">
                <a:solidFill>
                  <a:srgbClr val="000000"/>
                </a:solidFill>
                <a:latin typeface="Arial"/>
              </a:rPr>
              <a:t>, </a:t>
            </a:r>
            <a:r>
              <a:rPr lang="de-DE" sz="2500" kern="1200" baseline="0" dirty="0" err="1" smtClean="0">
                <a:solidFill>
                  <a:srgbClr val="000000"/>
                </a:solidFill>
                <a:latin typeface="Arial"/>
              </a:rPr>
              <a:t>cullacc</a:t>
            </a:r>
            <a:r>
              <a:rPr lang="de-DE" sz="2500" kern="1200" baseline="0" dirty="0" smtClean="0">
                <a:solidFill>
                  <a:srgbClr val="000000"/>
                </a:solidFill>
                <a:latin typeface="Arial"/>
              </a:rPr>
              <a:t> </a:t>
            </a:r>
            <a:r>
              <a:rPr lang="de-DE" sz="2500" kern="1200" baseline="0" dirty="0" err="1" smtClean="0">
                <a:solidFill>
                  <a:srgbClr val="000000"/>
                </a:solidFill>
                <a:latin typeface="Arial"/>
              </a:rPr>
              <a:t>umquod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res</a:t>
            </a:r>
            <a:r>
              <a:rPr lang="de-DE" sz="2500" kern="1200" baseline="0" dirty="0" smtClean="0">
                <a:solidFill>
                  <a:srgbClr val="000000"/>
                </a:solidFill>
                <a:latin typeface="Arial"/>
              </a:rPr>
              <a:t> ex et </a:t>
            </a:r>
            <a:r>
              <a:rPr lang="de-DE" sz="2500" kern="1200" baseline="0" dirty="0" err="1" smtClean="0">
                <a:solidFill>
                  <a:srgbClr val="000000"/>
                </a:solidFill>
                <a:latin typeface="Arial"/>
              </a:rPr>
              <a:t>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volum</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lit</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quam</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ea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elitatur</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experep</a:t>
            </a:r>
            <a:r>
              <a:rPr lang="de-DE" sz="2500" kern="1200" baseline="0" dirty="0" smtClean="0">
                <a:solidFill>
                  <a:srgbClr val="000000"/>
                </a:solidFill>
                <a:latin typeface="Arial"/>
              </a:rPr>
              <a:t> </a:t>
            </a:r>
            <a:r>
              <a:rPr lang="de-DE" sz="2500" kern="1200" baseline="0" dirty="0" err="1" smtClean="0">
                <a:solidFill>
                  <a:srgbClr val="000000"/>
                </a:solidFill>
                <a:latin typeface="Arial"/>
              </a:rPr>
              <a:t>elibus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inciam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tureictest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vererenienda</a:t>
            </a:r>
            <a:r>
              <a:rPr lang="de-DE" sz="2500" kern="1200" baseline="0" dirty="0" smtClean="0">
                <a:solidFill>
                  <a:srgbClr val="000000"/>
                </a:solidFill>
                <a:latin typeface="Arial"/>
              </a:rPr>
              <a:t> pro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a:t>
            </a:r>
            <a:r>
              <a:rPr lang="de-DE" sz="2500" kern="1200" baseline="0" dirty="0" smtClean="0">
                <a:solidFill>
                  <a:srgbClr val="000000"/>
                </a:solidFill>
                <a:latin typeface="Arial"/>
              </a:rPr>
              <a:t> </a:t>
            </a:r>
            <a:r>
              <a:rPr lang="de-DE" sz="2500" kern="1200" baseline="0" dirty="0" err="1" smtClean="0">
                <a:solidFill>
                  <a:srgbClr val="000000"/>
                </a:solidFill>
                <a:latin typeface="Arial"/>
              </a:rPr>
              <a:t>ullande</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eaqui</a:t>
            </a:r>
            <a:r>
              <a:rPr lang="de-DE" sz="2500" kern="1200" baseline="0" dirty="0" smtClean="0">
                <a:solidFill>
                  <a:srgbClr val="000000"/>
                </a:solidFill>
                <a:latin typeface="Arial"/>
              </a:rPr>
              <a:t> </a:t>
            </a:r>
            <a:r>
              <a:rPr lang="de-DE" sz="2500" kern="1200" baseline="0" dirty="0" err="1" smtClean="0">
                <a:solidFill>
                  <a:srgbClr val="000000"/>
                </a:solidFill>
                <a:latin typeface="Arial"/>
              </a:rPr>
              <a:t>toritionsed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voloriorem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harum</a:t>
            </a:r>
            <a:r>
              <a:rPr lang="de-DE" sz="2500" kern="1200" baseline="0" dirty="0" smtClean="0">
                <a:solidFill>
                  <a:srgbClr val="000000"/>
                </a:solidFill>
                <a:latin typeface="Arial"/>
              </a:rPr>
              <a:t> am </a:t>
            </a:r>
            <a:r>
              <a:rPr lang="de-DE" sz="2500" kern="1200" baseline="0" dirty="0" err="1" smtClean="0">
                <a:solidFill>
                  <a:srgbClr val="000000"/>
                </a:solidFill>
                <a:latin typeface="Arial"/>
              </a:rPr>
              <a:t>sitiossiti</a:t>
            </a:r>
            <a:r>
              <a:rPr lang="de-DE" sz="2500" kern="1200" baseline="0" dirty="0" smtClean="0">
                <a:solidFill>
                  <a:srgbClr val="000000"/>
                </a:solidFill>
                <a:latin typeface="Arial"/>
              </a:rPr>
              <a:t> </a:t>
            </a:r>
            <a:r>
              <a:rPr lang="de-DE" sz="2500" kern="1200" baseline="0" dirty="0" err="1" smtClean="0">
                <a:solidFill>
                  <a:srgbClr val="000000"/>
                </a:solidFill>
                <a:latin typeface="Arial"/>
              </a:rPr>
              <a:t>ilit</a:t>
            </a:r>
            <a:r>
              <a:rPr lang="de-DE" sz="2500" kern="1200" baseline="0" dirty="0" smtClean="0">
                <a:solidFill>
                  <a:srgbClr val="000000"/>
                </a:solidFill>
                <a:latin typeface="Arial"/>
              </a:rPr>
              <a:t> </a:t>
            </a:r>
            <a:r>
              <a:rPr lang="de-DE" sz="2500" kern="1200" baseline="0" dirty="0" err="1" smtClean="0">
                <a:solidFill>
                  <a:srgbClr val="000000"/>
                </a:solidFill>
                <a:latin typeface="Arial"/>
              </a:rPr>
              <a:t>mollorum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eatias</a:t>
            </a:r>
            <a:r>
              <a:rPr lang="de-DE" sz="2500" kern="1200" baseline="0" dirty="0" smtClean="0">
                <a:solidFill>
                  <a:srgbClr val="000000"/>
                </a:solidFill>
                <a:latin typeface="Arial"/>
              </a:rPr>
              <a:t> </a:t>
            </a:r>
            <a:r>
              <a:rPr lang="de-DE" sz="2500" kern="1200" baseline="0" dirty="0" err="1" smtClean="0">
                <a:solidFill>
                  <a:srgbClr val="000000"/>
                </a:solidFill>
                <a:latin typeface="Arial"/>
              </a:rPr>
              <a:t>sim</a:t>
            </a:r>
            <a:r>
              <a:rPr lang="de-DE" sz="2500" kern="1200" baseline="0" dirty="0" smtClean="0">
                <a:solidFill>
                  <a:srgbClr val="000000"/>
                </a:solidFill>
                <a:latin typeface="Arial"/>
              </a:rPr>
              <a:t> </a:t>
            </a:r>
            <a:r>
              <a:rPr lang="de-DE" sz="2500" kern="1200" baseline="0" dirty="0" err="1" smtClean="0">
                <a:solidFill>
                  <a:srgbClr val="000000"/>
                </a:solidFill>
                <a:latin typeface="Arial"/>
              </a:rPr>
              <a:t>lam</a:t>
            </a:r>
            <a:r>
              <a:rPr lang="de-DE" sz="2500" kern="1200" baseline="0" dirty="0" smtClean="0">
                <a:solidFill>
                  <a:srgbClr val="000000"/>
                </a:solidFill>
                <a:latin typeface="Arial"/>
              </a:rPr>
              <a:t> </a:t>
            </a:r>
            <a:r>
              <a:rPr lang="de-DE" sz="2500" kern="1200" baseline="0" dirty="0" err="1" smtClean="0">
                <a:solidFill>
                  <a:srgbClr val="000000"/>
                </a:solidFill>
                <a:latin typeface="Arial"/>
              </a:rPr>
              <a:t>cus</a:t>
            </a:r>
            <a:r>
              <a:rPr lang="de-DE" sz="2500" kern="1200" baseline="0" dirty="0" smtClean="0">
                <a:solidFill>
                  <a:srgbClr val="000000"/>
                </a:solidFill>
                <a:latin typeface="Arial"/>
              </a:rPr>
              <a:t> mint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plitasped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volesti</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quamusa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verionseque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senim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excea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verchil</a:t>
            </a:r>
            <a:r>
              <a:rPr lang="de-DE" sz="2500" kern="1200" baseline="0" dirty="0" smtClean="0">
                <a:solidFill>
                  <a:srgbClr val="000000"/>
                </a:solidFill>
                <a:latin typeface="Arial"/>
              </a:rPr>
              <a:t> ex et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doloresed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fugiamus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reperem</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vel</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ipsam</a:t>
            </a:r>
            <a:r>
              <a:rPr lang="de-DE" sz="2500" kern="1200" baseline="0" dirty="0" smtClean="0">
                <a:solidFill>
                  <a:srgbClr val="000000"/>
                </a:solidFill>
                <a:latin typeface="Arial"/>
              </a:rPr>
              <a:t> </a:t>
            </a:r>
            <a:r>
              <a:rPr lang="de-DE" sz="2500" kern="1200" baseline="0" dirty="0" err="1" smtClean="0">
                <a:solidFill>
                  <a:srgbClr val="000000"/>
                </a:solidFill>
                <a:latin typeface="Arial"/>
              </a:rPr>
              <a:t>audi</a:t>
            </a:r>
            <a:r>
              <a:rPr lang="de-DE" sz="2500" kern="1200" baseline="0" dirty="0" smtClean="0">
                <a:solidFill>
                  <a:srgbClr val="000000"/>
                </a:solidFill>
                <a:latin typeface="Arial"/>
              </a:rPr>
              <a:t> </a:t>
            </a:r>
            <a:r>
              <a:rPr lang="de-DE" sz="2500" kern="1200" baseline="0" dirty="0" err="1" smtClean="0">
                <a:solidFill>
                  <a:srgbClr val="000000"/>
                </a:solidFill>
                <a:latin typeface="Arial"/>
              </a:rPr>
              <a:t>apicili</a:t>
            </a:r>
            <a:r>
              <a:rPr lang="de-DE" sz="2500" kern="1200" baseline="0" dirty="0" smtClean="0">
                <a:solidFill>
                  <a:srgbClr val="000000"/>
                </a:solidFill>
                <a:latin typeface="Arial"/>
              </a:rPr>
              <a:t> </a:t>
            </a:r>
            <a:r>
              <a:rPr lang="de-DE" sz="2500" kern="1200" baseline="0" dirty="0" err="1" smtClean="0">
                <a:solidFill>
                  <a:srgbClr val="000000"/>
                </a:solidFill>
                <a:latin typeface="Arial"/>
              </a:rPr>
              <a:t>busam</a:t>
            </a:r>
            <a:r>
              <a:rPr lang="de-DE" sz="2500" kern="1200" baseline="0" dirty="0" smtClean="0">
                <a:solidFill>
                  <a:srgbClr val="000000"/>
                </a:solidFill>
                <a:latin typeface="Arial"/>
              </a:rPr>
              <a:t>, </a:t>
            </a:r>
            <a:r>
              <a:rPr lang="de-DE" sz="2500" kern="1200" baseline="0" dirty="0" err="1" smtClean="0">
                <a:solidFill>
                  <a:srgbClr val="000000"/>
                </a:solidFill>
                <a:latin typeface="Arial"/>
              </a:rPr>
              <a:t>eostionsedi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restestia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a:t>
            </a:r>
            <a:r>
              <a:rPr lang="de-DE" sz="2500" kern="1200" baseline="0" dirty="0" smtClean="0">
                <a:solidFill>
                  <a:srgbClr val="000000"/>
                </a:solidFill>
                <a:latin typeface="Arial"/>
              </a:rPr>
              <a:t> </a:t>
            </a:r>
            <a:r>
              <a:rPr lang="de-DE" sz="2500" kern="1200" baseline="0" dirty="0" err="1" smtClean="0">
                <a:solidFill>
                  <a:srgbClr val="000000"/>
                </a:solidFill>
                <a:latin typeface="Arial"/>
              </a:rPr>
              <a:t>pra</a:t>
            </a:r>
            <a:r>
              <a:rPr lang="de-DE" sz="2500" kern="1200" baseline="0" dirty="0" smtClean="0">
                <a:solidFill>
                  <a:srgbClr val="000000"/>
                </a:solidFill>
                <a:latin typeface="Arial"/>
              </a:rPr>
              <a:t> </a:t>
            </a:r>
            <a:r>
              <a:rPr lang="de-DE" sz="2500" kern="1200" baseline="0" dirty="0" err="1" smtClean="0">
                <a:solidFill>
                  <a:srgbClr val="000000"/>
                </a:solidFill>
                <a:latin typeface="Arial"/>
              </a:rPr>
              <a:t>denda</a:t>
            </a:r>
            <a:r>
              <a:rPr lang="de-DE" sz="2500" kern="1200" baseline="0" dirty="0" smtClean="0">
                <a:solidFill>
                  <a:srgbClr val="000000"/>
                </a:solidFill>
                <a:latin typeface="Arial"/>
              </a:rPr>
              <a:t> </a:t>
            </a:r>
            <a:r>
              <a:rPr lang="de-DE" sz="2500" kern="1200" baseline="0" dirty="0" err="1" smtClean="0">
                <a:solidFill>
                  <a:srgbClr val="000000"/>
                </a:solidFill>
                <a:latin typeface="Arial"/>
              </a:rPr>
              <a: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verspel</a:t>
            </a:r>
            <a:r>
              <a:rPr lang="de-DE" sz="2500" kern="1200" baseline="0" dirty="0" smtClean="0">
                <a:solidFill>
                  <a:srgbClr val="000000"/>
                </a:solidFill>
                <a:latin typeface="Arial"/>
              </a:rPr>
              <a:t> </a:t>
            </a:r>
            <a:r>
              <a:rPr lang="de-DE" sz="2500" kern="1200" baseline="0" dirty="0" err="1" smtClean="0">
                <a:solidFill>
                  <a:srgbClr val="000000"/>
                </a:solidFill>
                <a:latin typeface="Arial"/>
              </a:rPr>
              <a:t>luptur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utempor</a:t>
            </a:r>
            <a:r>
              <a:rPr lang="de-DE" sz="2500" kern="1200" baseline="0" dirty="0" smtClean="0">
                <a:solidFill>
                  <a:srgbClr val="000000"/>
                </a:solidFill>
                <a:latin typeface="Arial"/>
              </a:rPr>
              <a:t> </a:t>
            </a:r>
            <a:r>
              <a:rPr lang="de-DE" sz="2500" kern="1200" baseline="0" dirty="0" err="1" smtClean="0">
                <a:solidFill>
                  <a:srgbClr val="000000"/>
                </a:solidFill>
                <a:latin typeface="Arial"/>
              </a:rPr>
              <a:t>rovitat</a:t>
            </a:r>
            <a:r>
              <a:rPr lang="de-DE" sz="2500" kern="1200" baseline="0" dirty="0" smtClean="0">
                <a:solidFill>
                  <a:srgbClr val="000000"/>
                </a:solidFill>
                <a:latin typeface="Arial"/>
              </a:rPr>
              <a:t> </a:t>
            </a:r>
            <a:r>
              <a:rPr lang="de-DE" sz="2500" kern="1200" baseline="0" dirty="0" err="1" smtClean="0">
                <a:solidFill>
                  <a:srgbClr val="000000"/>
                </a:solidFill>
                <a:latin typeface="Arial"/>
              </a:rPr>
              <a:t>isquidi</a:t>
            </a:r>
            <a:r>
              <a:rPr lang="de-DE" sz="2500" kern="1200" baseline="0" dirty="0" smtClean="0">
                <a:solidFill>
                  <a:srgbClr val="000000"/>
                </a:solidFill>
                <a:latin typeface="Arial"/>
              </a:rPr>
              <a:t> </a:t>
            </a:r>
            <a:r>
              <a:rPr lang="de-DE" sz="2500" kern="1200" baseline="0" dirty="0" err="1" smtClean="0">
                <a:solidFill>
                  <a:srgbClr val="000000"/>
                </a:solidFill>
                <a:latin typeface="Arial"/>
              </a:rPr>
              <a:t>gendus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voluptaecae</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Itatem</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conectis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Xerro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elesciam</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am </a:t>
            </a:r>
            <a:r>
              <a:rPr lang="de-DE" sz="2500" kern="1200" baseline="0" dirty="0" err="1" smtClean="0">
                <a:solidFill>
                  <a:srgbClr val="000000"/>
                </a:solidFill>
                <a:latin typeface="Arial"/>
              </a:rPr>
              <a:t>videlessi</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omnient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laccum</a:t>
            </a:r>
            <a:r>
              <a:rPr lang="de-DE" sz="2500" kern="1200" baseline="0" dirty="0" smtClean="0">
                <a:solidFill>
                  <a:srgbClr val="000000"/>
                </a:solidFill>
                <a:latin typeface="Arial"/>
              </a:rPr>
              <a:t> </a:t>
            </a:r>
            <a:r>
              <a:rPr lang="de-DE" sz="2500" kern="1200" baseline="0" dirty="0" err="1" smtClean="0">
                <a:solidFill>
                  <a:srgbClr val="000000"/>
                </a:solidFill>
                <a:latin typeface="Arial"/>
              </a:rPr>
              <a:t>ernation</a:t>
            </a:r>
            <a:r>
              <a:rPr lang="de-DE" sz="2500" kern="1200" baseline="0" dirty="0" smtClean="0">
                <a:solidFill>
                  <a:srgbClr val="000000"/>
                </a:solidFill>
                <a:latin typeface="Arial"/>
              </a:rPr>
              <a:t> </a:t>
            </a:r>
            <a:r>
              <a:rPr lang="de-DE" sz="2500" kern="1200" baseline="0" dirty="0" err="1" smtClean="0">
                <a:solidFill>
                  <a:srgbClr val="000000"/>
                </a:solidFill>
                <a:latin typeface="Arial"/>
              </a:rPr>
              <a:t>cus</a:t>
            </a:r>
            <a:r>
              <a:rPr lang="de-DE" sz="2500" kern="1200" baseline="0" dirty="0" smtClean="0">
                <a:solidFill>
                  <a:srgbClr val="000000"/>
                </a:solidFill>
                <a:latin typeface="Arial"/>
              </a:rPr>
              <a:t> </a:t>
            </a:r>
            <a:r>
              <a:rPr lang="de-DE" sz="2500" kern="1200" baseline="0" dirty="0" err="1" smtClean="0">
                <a:solidFill>
                  <a:srgbClr val="000000"/>
                </a:solidFill>
                <a:latin typeface="Arial"/>
              </a:rPr>
              <a:t>explictur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Abori</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venis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quibus</a:t>
            </a:r>
            <a:r>
              <a:rPr lang="de-DE" sz="2500" kern="1200" baseline="0" dirty="0" smtClean="0">
                <a:solidFill>
                  <a:srgbClr val="000000"/>
                </a:solidFill>
                <a:latin typeface="Arial"/>
              </a:rPr>
              <a:t> in es et </a:t>
            </a:r>
            <a:r>
              <a:rPr lang="de-DE" sz="2500" kern="1200" baseline="0" dirty="0" err="1" smtClean="0">
                <a:solidFill>
                  <a:srgbClr val="000000"/>
                </a:solidFill>
                <a:latin typeface="Arial"/>
              </a:rPr>
              <a:t>aligent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Niat</a:t>
            </a:r>
            <a:r>
              <a:rPr lang="de-DE" sz="2500" kern="1200" baseline="0" dirty="0" smtClean="0">
                <a:solidFill>
                  <a:srgbClr val="000000"/>
                </a:solidFill>
                <a:latin typeface="Arial"/>
              </a:rPr>
              <a:t> </a:t>
            </a:r>
            <a:r>
              <a:rPr lang="de-DE" sz="2500" kern="1200" baseline="0" dirty="0" err="1" smtClean="0">
                <a:solidFill>
                  <a:srgbClr val="000000"/>
                </a:solidFill>
                <a:latin typeface="Arial"/>
              </a:rPr>
              <a:t>harchillis</a:t>
            </a:r>
            <a:r>
              <a:rPr lang="de-DE" sz="2500" kern="1200" baseline="0" dirty="0" smtClean="0">
                <a:solidFill>
                  <a:srgbClr val="000000"/>
                </a:solidFill>
                <a:latin typeface="Arial"/>
              </a:rPr>
              <a:t> </a:t>
            </a:r>
            <a:r>
              <a:rPr lang="de-DE" sz="2500" kern="1200" baseline="0" dirty="0" err="1" smtClean="0">
                <a:solidFill>
                  <a:srgbClr val="000000"/>
                </a:solidFill>
                <a:latin typeface="Arial"/>
              </a:rPr>
              <a:t>cullate</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aboreperia</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faccabo</a:t>
            </a:r>
            <a:r>
              <a:rPr lang="de-DE" sz="2500" kern="1200" baseline="0" dirty="0" smtClean="0">
                <a:solidFill>
                  <a:srgbClr val="000000"/>
                </a:solidFill>
                <a:latin typeface="Arial"/>
              </a:rPr>
              <a:t>. </a:t>
            </a:r>
            <a:r>
              <a:rPr lang="de-DE" sz="2500" kern="1200" baseline="0" dirty="0" err="1" smtClean="0">
                <a:solidFill>
                  <a:srgbClr val="000000"/>
                </a:solidFill>
                <a:latin typeface="Arial"/>
              </a:rPr>
              <a:t>Otam</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iniminventur</a:t>
            </a:r>
            <a:r>
              <a:rPr lang="de-DE" sz="2500" kern="1200" baseline="0" dirty="0" smtClean="0">
                <a:solidFill>
                  <a:srgbClr val="000000"/>
                </a:solidFill>
                <a:latin typeface="Arial"/>
              </a:rPr>
              <a:t> </a:t>
            </a:r>
            <a:r>
              <a:rPr lang="de-DE" sz="2500" kern="1200" baseline="0" dirty="0" err="1" smtClean="0">
                <a:solidFill>
                  <a:srgbClr val="000000"/>
                </a:solidFill>
                <a:latin typeface="Arial"/>
              </a:rPr>
              <a:t>ra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a:t>
            </a:r>
            <a:r>
              <a:rPr lang="de-DE" sz="2500" kern="1200" baseline="0" dirty="0" smtClean="0">
                <a:solidFill>
                  <a:srgbClr val="000000"/>
                </a:solidFill>
                <a:latin typeface="Arial"/>
              </a:rPr>
              <a:t> </a:t>
            </a:r>
            <a:r>
              <a:rPr lang="de-DE" sz="2500" kern="1200" baseline="0" dirty="0" err="1" smtClean="0">
                <a:solidFill>
                  <a:srgbClr val="000000"/>
                </a:solidFill>
                <a:latin typeface="Arial"/>
              </a:rPr>
              <a:t>net</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accum</a:t>
            </a:r>
            <a:r>
              <a:rPr lang="de-DE" sz="2500" kern="1200" baseline="0" dirty="0" smtClean="0">
                <a:solidFill>
                  <a:srgbClr val="000000"/>
                </a:solidFill>
                <a:latin typeface="Arial"/>
              </a:rPr>
              <a:t>, </a:t>
            </a:r>
            <a:r>
              <a:rPr lang="de-DE" sz="2500" kern="1200" baseline="0" dirty="0" err="1" smtClean="0">
                <a:solidFill>
                  <a:srgbClr val="000000"/>
                </a:solidFill>
                <a:latin typeface="Arial"/>
              </a:rPr>
              <a:t>nimet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officimi</a:t>
            </a:r>
            <a:r>
              <a:rPr lang="de-DE" sz="2500" kern="1200" baseline="0" dirty="0" smtClean="0">
                <a:solidFill>
                  <a:srgbClr val="000000"/>
                </a:solidFill>
                <a:latin typeface="Arial"/>
              </a:rPr>
              <a:t>, </a:t>
            </a:r>
            <a:r>
              <a:rPr lang="de-DE" sz="2500" kern="1200" baseline="0" dirty="0" err="1" smtClean="0">
                <a:solidFill>
                  <a:srgbClr val="000000"/>
                </a:solidFill>
                <a:latin typeface="Arial"/>
              </a:rPr>
              <a:t>conseque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dit</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Nam, </a:t>
            </a:r>
            <a:r>
              <a:rPr lang="de-DE" sz="2500" kern="1200" baseline="0" dirty="0" err="1" smtClean="0">
                <a:solidFill>
                  <a:srgbClr val="000000"/>
                </a:solidFill>
                <a:latin typeface="Arial"/>
              </a:rPr>
              <a:t>quibus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moloraectius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illabor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laborrum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inveliquia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sequias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spedis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moluptias</a:t>
            </a:r>
            <a:r>
              <a:rPr lang="de-DE" sz="2500" kern="1200" baseline="0" dirty="0" smtClean="0">
                <a:solidFill>
                  <a:srgbClr val="000000"/>
                </a:solidFill>
                <a:latin typeface="Arial"/>
              </a:rPr>
              <a:t> </a:t>
            </a:r>
            <a:r>
              <a:rPr lang="de-DE" sz="2500" kern="1200" baseline="0" dirty="0" err="1" smtClean="0">
                <a:solidFill>
                  <a:srgbClr val="000000"/>
                </a:solidFill>
                <a:latin typeface="Arial"/>
              </a:rPr>
              <a:t>adia</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acest</a:t>
            </a:r>
            <a:r>
              <a:rPr lang="de-DE" sz="2500" kern="1200" baseline="0" dirty="0" smtClean="0">
                <a:solidFill>
                  <a:srgbClr val="000000"/>
                </a:solidFill>
                <a:latin typeface="Arial"/>
              </a:rPr>
              <a:t> </a:t>
            </a:r>
            <a:r>
              <a:rPr lang="de-DE" sz="2500" kern="1200" baseline="0" dirty="0" err="1" smtClean="0">
                <a:solidFill>
                  <a:srgbClr val="000000"/>
                </a:solidFill>
                <a:latin typeface="Arial"/>
              </a:rPr>
              <a:t>audae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pernatum</a:t>
            </a:r>
            <a:r>
              <a:rPr lang="de-DE" sz="2500" kern="1200" baseline="0" dirty="0" smtClean="0">
                <a:solidFill>
                  <a:srgbClr val="000000"/>
                </a:solidFill>
                <a:latin typeface="Arial"/>
              </a:rPr>
              <a:t> </a:t>
            </a:r>
            <a:r>
              <a:rPr lang="de-DE" sz="2500" kern="1200" baseline="0" dirty="0" err="1" smtClean="0">
                <a:solidFill>
                  <a:srgbClr val="000000"/>
                </a:solidFill>
                <a:latin typeface="Arial"/>
              </a:rPr>
              <a: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ad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volo</a:t>
            </a:r>
            <a:r>
              <a:rPr lang="de-DE" sz="2500" kern="1200" baseline="0" dirty="0" smtClean="0">
                <a:solidFill>
                  <a:srgbClr val="000000"/>
                </a:solidFill>
                <a:latin typeface="Arial"/>
              </a:rPr>
              <a:t> </a:t>
            </a:r>
            <a:r>
              <a:rPr lang="de-DE" sz="2500" kern="1200" baseline="0" dirty="0" err="1" smtClean="0">
                <a:solidFill>
                  <a:srgbClr val="000000"/>
                </a:solidFill>
                <a:latin typeface="Arial"/>
              </a:rPr>
              <a:t>verovid</a:t>
            </a:r>
            <a:r>
              <a:rPr lang="de-DE" sz="2500" kern="1200" baseline="0" dirty="0" smtClean="0">
                <a:solidFill>
                  <a:srgbClr val="000000"/>
                </a:solidFill>
                <a:latin typeface="Arial"/>
              </a:rPr>
              <a:t> </a:t>
            </a:r>
            <a:r>
              <a:rPr lang="de-DE" sz="2500" kern="1200" baseline="0" dirty="0" err="1" smtClean="0">
                <a:solidFill>
                  <a:srgbClr val="000000"/>
                </a:solidFill>
                <a:latin typeface="Arial"/>
              </a:rPr>
              <a:t>unturitatet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adiorehendi</a:t>
            </a:r>
            <a:r>
              <a:rPr lang="de-DE" sz="2500" kern="1200" baseline="0" dirty="0" smtClean="0">
                <a:solidFill>
                  <a:srgbClr val="000000"/>
                </a:solidFill>
                <a:latin typeface="Arial"/>
              </a:rPr>
              <a:t> </a:t>
            </a:r>
            <a:r>
              <a:rPr lang="de-DE" sz="2500" kern="1200" baseline="0" dirty="0" err="1" smtClean="0">
                <a:solidFill>
                  <a:srgbClr val="000000"/>
                </a:solidFill>
                <a:latin typeface="Arial"/>
              </a:rPr>
              <a:t>blabor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aciur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resciuntem</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imendendae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dem. </a:t>
            </a:r>
            <a:r>
              <a:rPr lang="de-DE" sz="2500" kern="1200" baseline="0" dirty="0" err="1" smtClean="0">
                <a:solidFill>
                  <a:srgbClr val="000000"/>
                </a:solidFill>
                <a:latin typeface="Arial"/>
              </a:rPr>
              <a:t>Ro</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a:t>
            </a:r>
            <a:r>
              <a:rPr lang="de-DE" sz="2500" kern="1200" baseline="0" dirty="0" smtClean="0">
                <a:solidFill>
                  <a:srgbClr val="000000"/>
                </a:solidFill>
                <a:latin typeface="Arial"/>
              </a:rPr>
              <a:t> </a:t>
            </a:r>
            <a:r>
              <a:rPr lang="de-DE" sz="2500" kern="1200" baseline="0" dirty="0" err="1" smtClean="0">
                <a:solidFill>
                  <a:srgbClr val="000000"/>
                </a:solidFill>
                <a:latin typeface="Arial"/>
              </a:rPr>
              <a:t>atiorro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in </a:t>
            </a:r>
            <a:r>
              <a:rPr lang="de-DE" sz="2500" kern="1200" baseline="0" dirty="0" err="1" smtClean="0">
                <a:solidFill>
                  <a:srgbClr val="000000"/>
                </a:solidFill>
                <a:latin typeface="Arial"/>
              </a:rPr>
              <a:t>nihiliquis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volorporro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is</a:t>
            </a:r>
            <a:r>
              <a:rPr lang="de-DE" sz="2500" kern="1200" baseline="0" dirty="0" smtClean="0">
                <a:solidFill>
                  <a:srgbClr val="000000"/>
                </a:solidFill>
                <a:latin typeface="Arial"/>
              </a:rPr>
              <a:t> </a:t>
            </a:r>
            <a:r>
              <a:rPr lang="de-DE" sz="2500" kern="1200" baseline="0" dirty="0" err="1" smtClean="0">
                <a:solidFill>
                  <a:srgbClr val="000000"/>
                </a:solidFill>
                <a:latin typeface="Arial"/>
              </a:rPr>
              <a:t>istiusdaecto</a:t>
            </a:r>
            <a:r>
              <a:rPr lang="de-DE" sz="2500" kern="1200" baseline="0" dirty="0" smtClean="0">
                <a:solidFill>
                  <a:srgbClr val="000000"/>
                </a:solidFill>
                <a:latin typeface="Arial"/>
              </a:rPr>
              <a:t> </a:t>
            </a:r>
            <a:r>
              <a:rPr lang="de-DE" sz="2500" kern="1200" baseline="0" dirty="0" err="1" smtClean="0">
                <a:solidFill>
                  <a:srgbClr val="000000"/>
                </a:solidFill>
                <a:latin typeface="Arial"/>
              </a:rPr>
              <a:t>tem</a:t>
            </a:r>
            <a:r>
              <a:rPr lang="de-DE" sz="2500" kern="1200" baseline="0" dirty="0" smtClean="0">
                <a:solidFill>
                  <a:srgbClr val="000000"/>
                </a:solidFill>
                <a:latin typeface="Arial"/>
              </a:rPr>
              <a:t> </a:t>
            </a:r>
            <a:r>
              <a:rPr lang="de-DE" sz="2500" kern="1200" baseline="0" dirty="0" err="1" smtClean="0">
                <a:solidFill>
                  <a:srgbClr val="000000"/>
                </a:solidFill>
                <a:latin typeface="Arial"/>
              </a:rPr>
              <a:t>recae</a:t>
            </a:r>
            <a:r>
              <a:rPr lang="de-DE" sz="2500" kern="1200" baseline="0" dirty="0" smtClean="0">
                <a:solidFill>
                  <a:srgbClr val="000000"/>
                </a:solidFill>
                <a:latin typeface="Arial"/>
              </a:rPr>
              <a:t> mi, si </a:t>
            </a:r>
            <a:r>
              <a:rPr lang="de-DE" sz="2500" kern="1200" baseline="0" dirty="0" err="1" smtClean="0">
                <a:solidFill>
                  <a:srgbClr val="000000"/>
                </a:solidFill>
                <a:latin typeface="Arial"/>
              </a:rPr>
              <a:t>voluptat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Cae</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quasinc</a:t>
            </a:r>
            <a:r>
              <a:rPr lang="de-DE" sz="2500" kern="1200" baseline="0" dirty="0" smtClean="0">
                <a:solidFill>
                  <a:srgbClr val="000000"/>
                </a:solidFill>
                <a:latin typeface="Arial"/>
              </a:rPr>
              <a:t> </a:t>
            </a:r>
            <a:r>
              <a:rPr lang="de-DE" sz="2500" kern="1200" baseline="0" dirty="0" err="1" smtClean="0">
                <a:solidFill>
                  <a:srgbClr val="000000"/>
                </a:solidFill>
                <a:latin typeface="Arial"/>
              </a:rPr>
              <a:t>ipitio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Ariscipsamus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volorec</a:t>
            </a:r>
            <a:r>
              <a:rPr lang="de-DE" sz="2500" kern="1200" baseline="0" dirty="0" smtClean="0">
                <a:solidFill>
                  <a:srgbClr val="000000"/>
                </a:solidFill>
                <a:latin typeface="Arial"/>
              </a:rPr>
              <a:t> </a:t>
            </a:r>
            <a:r>
              <a:rPr lang="de-DE" sz="2500" kern="1200" baseline="0" dirty="0" err="1" smtClean="0">
                <a:solidFill>
                  <a:srgbClr val="000000"/>
                </a:solidFill>
                <a:latin typeface="Arial"/>
              </a:rPr>
              <a:t>tionse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volorunt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Consequo</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erioratur</a:t>
            </a:r>
            <a:r>
              <a:rPr lang="de-DE" sz="2500" kern="1200" baseline="0" dirty="0" smtClean="0">
                <a:solidFill>
                  <a:srgbClr val="000000"/>
                </a:solidFill>
                <a:latin typeface="Arial"/>
              </a:rPr>
              <a:t>?</a:t>
            </a:r>
          </a:p>
          <a:p>
            <a:pPr rtl="0"/>
            <a:r>
              <a:rPr lang="de-DE" sz="2500" kern="1200" baseline="0" dirty="0" smtClean="0">
                <a:solidFill>
                  <a:srgbClr val="000000"/>
                </a:solidFill>
                <a:latin typeface="Arial"/>
              </a:rPr>
              <a:t>As </a:t>
            </a:r>
            <a:r>
              <a:rPr lang="de-DE" sz="2500" kern="1200" baseline="0" dirty="0" err="1" smtClean="0">
                <a:solidFill>
                  <a:srgbClr val="000000"/>
                </a:solidFill>
                <a:latin typeface="Arial"/>
              </a:rPr>
              <a:t>ipsunt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etus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il</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ipsandio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et </a:t>
            </a:r>
            <a:r>
              <a:rPr lang="de-DE" sz="2500" kern="1200" baseline="0" dirty="0" err="1" smtClean="0">
                <a:solidFill>
                  <a:srgbClr val="000000"/>
                </a:solidFill>
                <a:latin typeface="Arial"/>
              </a:rPr>
              <a:t>lam</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officitis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doles</a:t>
            </a:r>
            <a:r>
              <a:rPr lang="de-DE" sz="2500" kern="1200" baseline="0" dirty="0" smtClean="0">
                <a:solidFill>
                  <a:srgbClr val="000000"/>
                </a:solidFill>
                <a:latin typeface="Arial"/>
              </a:rPr>
              <a:t> </a:t>
            </a:r>
            <a:r>
              <a:rPr lang="de-DE" sz="2500" kern="1200" baseline="0" dirty="0" err="1" smtClean="0">
                <a:solidFill>
                  <a:srgbClr val="000000"/>
                </a:solidFill>
                <a:latin typeface="Arial"/>
              </a:rPr>
              <a:t>essi</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quuntur</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eosaeped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eri</a:t>
            </a:r>
            <a:r>
              <a:rPr lang="de-DE" sz="2500" kern="1200" baseline="0" dirty="0" smtClean="0">
                <a:solidFill>
                  <a:srgbClr val="000000"/>
                </a:solidFill>
                <a:latin typeface="Arial"/>
              </a:rPr>
              <a:t> </a:t>
            </a:r>
            <a:r>
              <a:rPr lang="de-DE" sz="2500" kern="1200" baseline="0" dirty="0" err="1" smtClean="0">
                <a:solidFill>
                  <a:srgbClr val="000000"/>
                </a:solidFill>
                <a:latin typeface="Arial"/>
              </a:rPr>
              <a:t>aperat</a:t>
            </a:r>
            <a:r>
              <a:rPr lang="de-DE" sz="2500" kern="1200" baseline="0" dirty="0" smtClean="0">
                <a:solidFill>
                  <a:srgbClr val="000000"/>
                </a:solidFill>
                <a:latin typeface="Arial"/>
              </a:rPr>
              <a:t> </a:t>
            </a:r>
            <a:r>
              <a:rPr lang="de-DE" sz="2500" kern="1200" baseline="0" dirty="0" err="1" smtClean="0">
                <a:solidFill>
                  <a:srgbClr val="000000"/>
                </a:solidFill>
                <a:latin typeface="Arial"/>
              </a:rPr>
              <a:t>este</a:t>
            </a:r>
            <a:r>
              <a:rPr lang="de-DE" sz="2500" kern="1200" baseline="0" dirty="0" smtClean="0">
                <a:solidFill>
                  <a:srgbClr val="000000"/>
                </a:solidFill>
                <a:latin typeface="Arial"/>
              </a:rPr>
              <a:t> nos </a:t>
            </a:r>
            <a:r>
              <a:rPr lang="de-DE" sz="2500" kern="1200" baseline="0" dirty="0" err="1" smtClean="0">
                <a:solidFill>
                  <a:srgbClr val="000000"/>
                </a:solidFill>
                <a:latin typeface="Arial"/>
              </a:rPr>
              <a:t>mosandi</a:t>
            </a:r>
            <a:r>
              <a:rPr lang="de-DE" sz="2500" kern="1200" baseline="0" dirty="0" smtClean="0">
                <a:solidFill>
                  <a:srgbClr val="000000"/>
                </a:solidFill>
                <a:latin typeface="Arial"/>
              </a:rPr>
              <a:t> </a:t>
            </a:r>
            <a:r>
              <a:rPr lang="de-DE" sz="2500" kern="1200" baseline="0" dirty="0" err="1" smtClean="0">
                <a:solidFill>
                  <a:srgbClr val="000000"/>
                </a:solidFill>
                <a:latin typeface="Arial"/>
              </a:rPr>
              <a:t>tenit</a:t>
            </a:r>
            <a:r>
              <a:rPr lang="de-DE" sz="2500" kern="1200" baseline="0" dirty="0" smtClean="0">
                <a:solidFill>
                  <a:srgbClr val="000000"/>
                </a:solidFill>
                <a:latin typeface="Arial"/>
              </a:rPr>
              <a:t>, </a:t>
            </a:r>
            <a:r>
              <a:rPr lang="de-DE" sz="2500" kern="1200" baseline="0" dirty="0" err="1" smtClean="0">
                <a:solidFill>
                  <a:srgbClr val="000000"/>
                </a:solidFill>
                <a:latin typeface="Arial"/>
              </a:rPr>
              <a:t>sandanis</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idellam</a:t>
            </a:r>
            <a:r>
              <a:rPr lang="de-DE" sz="2500" kern="1200" baseline="0" dirty="0" smtClean="0">
                <a:solidFill>
                  <a:srgbClr val="000000"/>
                </a:solidFill>
                <a:latin typeface="Arial"/>
              </a:rPr>
              <a:t> </a:t>
            </a:r>
            <a:r>
              <a:rPr lang="de-DE" sz="2500" kern="1200" baseline="0" dirty="0" err="1" smtClean="0">
                <a:solidFill>
                  <a:srgbClr val="000000"/>
                </a:solidFill>
                <a:latin typeface="Arial"/>
              </a:rPr>
              <a:t>inctas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et </a:t>
            </a:r>
            <a:r>
              <a:rPr lang="de-DE" sz="2500" kern="1200" baseline="0" dirty="0" err="1" smtClean="0">
                <a:solidFill>
                  <a:srgbClr val="000000"/>
                </a:solidFill>
                <a:latin typeface="Arial"/>
              </a:rPr>
              <a:t>veliquidel</a:t>
            </a:r>
            <a:r>
              <a:rPr lang="de-DE" sz="2500" kern="1200" baseline="0" dirty="0" smtClean="0">
                <a:solidFill>
                  <a:srgbClr val="000000"/>
                </a:solidFill>
                <a:latin typeface="Arial"/>
              </a:rPr>
              <a:t> </a:t>
            </a:r>
            <a:r>
              <a:rPr lang="de-DE" sz="2500" kern="1200" baseline="0" dirty="0" err="1" smtClean="0">
                <a:solidFill>
                  <a:srgbClr val="000000"/>
                </a:solidFill>
                <a:latin typeface="Arial"/>
              </a:rPr>
              <a:t>event</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rerspelic</a:t>
            </a:r>
            <a:r>
              <a:rPr lang="de-DE" sz="2500" kern="1200" baseline="0" dirty="0" smtClean="0">
                <a:solidFill>
                  <a:srgbClr val="000000"/>
                </a:solidFill>
                <a:latin typeface="Arial"/>
              </a:rPr>
              <a:t> </a:t>
            </a:r>
            <a:r>
              <a:rPr lang="de-DE" sz="2500" kern="1200" baseline="0" dirty="0" err="1" smtClean="0">
                <a:solidFill>
                  <a:srgbClr val="000000"/>
                </a:solidFill>
                <a:latin typeface="Arial"/>
              </a:rPr>
              <a:t>te</a:t>
            </a:r>
            <a:r>
              <a:rPr lang="de-DE" sz="2500" kern="1200" baseline="0" dirty="0" smtClean="0">
                <a:solidFill>
                  <a:srgbClr val="000000"/>
                </a:solidFill>
                <a:latin typeface="Arial"/>
              </a:rPr>
              <a:t> nos et </a:t>
            </a:r>
            <a:r>
              <a:rPr lang="de-DE" sz="2500" kern="1200" baseline="0" dirty="0" err="1" smtClean="0">
                <a:solidFill>
                  <a:srgbClr val="000000"/>
                </a:solidFill>
                <a:latin typeface="Arial"/>
              </a:rPr>
              <a:t>faceratur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aboremque</a:t>
            </a:r>
            <a:r>
              <a:rPr lang="de-DE" sz="2500" kern="1200" baseline="0" dirty="0" smtClean="0">
                <a:solidFill>
                  <a:srgbClr val="000000"/>
                </a:solidFill>
                <a:latin typeface="Arial"/>
              </a:rPr>
              <a:t> </a:t>
            </a:r>
            <a:r>
              <a:rPr lang="de-DE" sz="2500" kern="1200" baseline="0" dirty="0" err="1" smtClean="0">
                <a:solidFill>
                  <a:srgbClr val="000000"/>
                </a:solidFill>
                <a:latin typeface="Arial"/>
              </a:rPr>
              <a:t>liquis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rest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sed</a:t>
            </a:r>
            <a:r>
              <a:rPr lang="de-DE" sz="2500" kern="1200" baseline="0" dirty="0" smtClean="0">
                <a:solidFill>
                  <a:srgbClr val="000000"/>
                </a:solidFill>
                <a:latin typeface="Arial"/>
              </a:rPr>
              <a:t> </a:t>
            </a:r>
            <a:r>
              <a:rPr lang="de-DE" sz="2500" kern="1200" baseline="0" dirty="0" err="1" smtClean="0">
                <a:solidFill>
                  <a:srgbClr val="000000"/>
                </a:solidFill>
                <a:latin typeface="Arial"/>
              </a:rPr>
              <a:t>eruptas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quiduci</a:t>
            </a:r>
            <a:r>
              <a:rPr lang="de-DE" sz="2500" kern="1200" baseline="0" dirty="0" smtClean="0">
                <a:solidFill>
                  <a:srgbClr val="000000"/>
                </a:solidFill>
                <a:latin typeface="Arial"/>
              </a:rPr>
              <a:t> </a:t>
            </a:r>
            <a:r>
              <a:rPr lang="de-DE" sz="2500" kern="1200" baseline="0" dirty="0" err="1" smtClean="0">
                <a:solidFill>
                  <a:srgbClr val="000000"/>
                </a:solidFill>
                <a:latin typeface="Arial"/>
              </a:rPr>
              <a:t>liquatur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volorerro</a:t>
            </a:r>
            <a:r>
              <a:rPr lang="de-DE" sz="2500" kern="1200" baseline="0" dirty="0" smtClean="0">
                <a:solidFill>
                  <a:srgbClr val="000000"/>
                </a:solidFill>
                <a:latin typeface="Arial"/>
              </a:rPr>
              <a:t> es </a:t>
            </a:r>
            <a:r>
              <a:rPr lang="de-DE" sz="2500" kern="1200" baseline="0" dirty="0" err="1" smtClean="0">
                <a:solidFill>
                  <a:srgbClr val="000000"/>
                </a:solidFill>
                <a:latin typeface="Arial"/>
              </a:rPr>
              <a:t>magnimo</a:t>
            </a:r>
            <a:r>
              <a:rPr lang="de-DE" sz="2500" kern="1200" baseline="0" dirty="0" smtClean="0">
                <a:solidFill>
                  <a:srgbClr val="000000"/>
                </a:solidFill>
                <a:latin typeface="Arial"/>
              </a:rPr>
              <a:t> </a:t>
            </a:r>
            <a:r>
              <a:rPr lang="de-DE" sz="2500" kern="1200" baseline="0" dirty="0" err="1" smtClean="0">
                <a:solidFill>
                  <a:srgbClr val="000000"/>
                </a:solidFill>
                <a:latin typeface="Arial"/>
              </a:rPr>
              <a:t>luptaqu</a:t>
            </a:r>
            <a:r>
              <a:rPr lang="de-DE" sz="2500" kern="1200" baseline="0" dirty="0" smtClean="0">
                <a:solidFill>
                  <a:srgbClr val="000000"/>
                </a:solidFill>
                <a:latin typeface="Arial"/>
              </a:rPr>
              <a:t> </a:t>
            </a:r>
            <a:r>
              <a:rPr lang="de-DE" sz="2500" kern="1200" baseline="0" dirty="0" err="1" smtClean="0">
                <a:solidFill>
                  <a:srgbClr val="000000"/>
                </a:solidFill>
                <a:latin typeface="Arial"/>
              </a:rPr>
              <a:t>ibust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acero</a:t>
            </a:r>
            <a:r>
              <a:rPr lang="de-DE" sz="2500" kern="1200" baseline="0" dirty="0" smtClean="0">
                <a:solidFill>
                  <a:srgbClr val="000000"/>
                </a:solidFill>
                <a:latin typeface="Arial"/>
              </a:rPr>
              <a:t> </a:t>
            </a:r>
            <a:r>
              <a:rPr lang="de-DE" sz="2500" kern="1200" baseline="0" dirty="0" err="1" smtClean="0">
                <a:solidFill>
                  <a:srgbClr val="000000"/>
                </a:solidFill>
                <a:latin typeface="Arial"/>
              </a:rPr>
              <a:t>maximus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expero</a:t>
            </a:r>
            <a:r>
              <a:rPr lang="de-DE" sz="2500" kern="1200" baseline="0" dirty="0" smtClean="0">
                <a:solidFill>
                  <a:srgbClr val="000000"/>
                </a:solidFill>
                <a:latin typeface="Arial"/>
              </a:rPr>
              <a:t>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cumque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preprae</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Volupti</a:t>
            </a:r>
            <a:r>
              <a:rPr lang="de-DE" sz="2500" kern="1200" baseline="0" dirty="0" smtClean="0">
                <a:solidFill>
                  <a:srgbClr val="000000"/>
                </a:solidFill>
                <a:latin typeface="Arial"/>
              </a:rPr>
              <a:t> </a:t>
            </a:r>
            <a:r>
              <a:rPr lang="de-DE" sz="2500" kern="1200" baseline="0" dirty="0" err="1" smtClean="0">
                <a:solidFill>
                  <a:srgbClr val="000000"/>
                </a:solidFill>
                <a:latin typeface="Arial"/>
              </a:rPr>
              <a:t>reiuntia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estinum</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quamet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omnisqui</a:t>
            </a:r>
            <a:r>
              <a:rPr lang="de-DE" sz="2500" kern="1200" baseline="0" dirty="0" smtClean="0">
                <a:solidFill>
                  <a:srgbClr val="000000"/>
                </a:solidFill>
                <a:latin typeface="Arial"/>
              </a:rPr>
              <a:t> </a:t>
            </a:r>
            <a:r>
              <a:rPr lang="de-DE" sz="2500" kern="1200" baseline="0" dirty="0" err="1" smtClean="0">
                <a:solidFill>
                  <a:srgbClr val="000000"/>
                </a:solidFill>
                <a:latin typeface="Arial"/>
              </a:rPr>
              <a:t>utas</a:t>
            </a:r>
            <a:r>
              <a:rPr lang="de-DE" sz="2500" kern="1200" baseline="0" dirty="0" smtClean="0">
                <a:solidFill>
                  <a:srgbClr val="000000"/>
                </a:solidFill>
                <a:latin typeface="Arial"/>
              </a:rPr>
              <a:t> a </a:t>
            </a:r>
            <a:r>
              <a:rPr lang="de-DE" sz="2500" kern="1200" baseline="0" dirty="0" err="1" smtClean="0">
                <a:solidFill>
                  <a:srgbClr val="000000"/>
                </a:solidFill>
                <a:latin typeface="Arial"/>
              </a:rPr>
              <a:t>doluptae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vel</a:t>
            </a:r>
            <a:r>
              <a:rPr lang="de-DE" sz="2500" kern="1200" baseline="0" dirty="0" smtClean="0">
                <a:solidFill>
                  <a:srgbClr val="000000"/>
                </a:solidFill>
                <a:latin typeface="Arial"/>
              </a:rPr>
              <a:t> </a:t>
            </a:r>
            <a:r>
              <a:rPr lang="de-DE" sz="2500" kern="1200" baseline="0" dirty="0" err="1" smtClean="0">
                <a:solidFill>
                  <a:srgbClr val="000000"/>
                </a:solidFill>
                <a:latin typeface="Arial"/>
              </a:rPr>
              <a:t>inveressus</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quaspelique</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nos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res</a:t>
            </a:r>
            <a:r>
              <a:rPr lang="de-DE" sz="2500" kern="1200" baseline="0" dirty="0" smtClean="0">
                <a:solidFill>
                  <a:srgbClr val="000000"/>
                </a:solidFill>
                <a:latin typeface="Arial"/>
              </a:rPr>
              <a:t> </a:t>
            </a:r>
            <a:r>
              <a:rPr lang="de-DE" sz="2500" kern="1200" baseline="0" dirty="0" err="1" smtClean="0">
                <a:solidFill>
                  <a:srgbClr val="000000"/>
                </a:solidFill>
                <a:latin typeface="Arial"/>
              </a:rPr>
              <a:t>essunt</a:t>
            </a:r>
            <a:r>
              <a:rPr lang="de-DE" sz="2500" kern="1200" baseline="0" dirty="0" smtClean="0">
                <a:solidFill>
                  <a:srgbClr val="000000"/>
                </a:solidFill>
                <a:latin typeface="Arial"/>
              </a:rPr>
              <a:t> am </a:t>
            </a:r>
            <a:r>
              <a:rPr lang="de-DE" sz="2500" kern="1200" baseline="0" dirty="0" err="1" smtClean="0">
                <a:solidFill>
                  <a:srgbClr val="000000"/>
                </a:solidFill>
                <a:latin typeface="Arial"/>
              </a:rPr>
              <a:t>venim</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Quistotam</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repere</a:t>
            </a:r>
            <a:r>
              <a:rPr lang="de-DE" sz="2500" kern="1200" baseline="0" dirty="0" smtClean="0">
                <a:solidFill>
                  <a:srgbClr val="000000"/>
                </a:solidFill>
                <a:latin typeface="Arial"/>
              </a:rPr>
              <a:t> cum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odi</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idis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volupietur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torit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acculla</a:t>
            </a:r>
            <a:r>
              <a:rPr lang="de-DE" sz="2500" kern="1200" baseline="0" dirty="0" smtClean="0">
                <a:solidFill>
                  <a:srgbClr val="000000"/>
                </a:solidFill>
                <a:latin typeface="Arial"/>
              </a:rPr>
              <a:t> </a:t>
            </a:r>
            <a:r>
              <a:rPr lang="de-DE" sz="2500" kern="1200" baseline="0" dirty="0" err="1" smtClean="0">
                <a:solidFill>
                  <a:srgbClr val="000000"/>
                </a:solidFill>
                <a:latin typeface="Arial"/>
              </a:rPr>
              <a:t>boriost</a:t>
            </a:r>
            <a:r>
              <a:rPr lang="de-DE" sz="2500" kern="1200" baseline="0" dirty="0" smtClean="0">
                <a:solidFill>
                  <a:srgbClr val="000000"/>
                </a:solidFill>
                <a:latin typeface="Arial"/>
              </a:rPr>
              <a:t> </a:t>
            </a:r>
            <a:r>
              <a:rPr lang="de-DE" sz="2500" kern="1200" baseline="0" dirty="0" err="1" smtClean="0">
                <a:solidFill>
                  <a:srgbClr val="000000"/>
                </a:solidFill>
                <a:latin typeface="Arial"/>
              </a:rPr>
              <a:t>ibusto</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a:t>
            </a:r>
            <a:r>
              <a:rPr lang="de-DE" sz="2500" kern="1200" baseline="0" dirty="0" smtClean="0">
                <a:solidFill>
                  <a:srgbClr val="000000"/>
                </a:solidFill>
                <a:latin typeface="Arial"/>
              </a:rPr>
              <a:t>. </a:t>
            </a:r>
            <a:r>
              <a:rPr lang="de-DE" sz="2500" kern="1200" baseline="0" dirty="0" err="1" smtClean="0">
                <a:solidFill>
                  <a:srgbClr val="000000"/>
                </a:solidFill>
                <a:latin typeface="Arial"/>
              </a:rPr>
              <a:t>Giam</a:t>
            </a:r>
            <a:r>
              <a:rPr lang="de-DE" sz="2500" kern="1200" baseline="0" dirty="0" smtClean="0">
                <a:solidFill>
                  <a:srgbClr val="000000"/>
                </a:solidFill>
                <a:latin typeface="Arial"/>
              </a:rPr>
              <a:t>, </a:t>
            </a:r>
            <a:r>
              <a:rPr lang="de-DE" sz="2500" kern="1200" baseline="0" dirty="0" err="1" smtClean="0">
                <a:solidFill>
                  <a:srgbClr val="000000"/>
                </a:solidFill>
                <a:latin typeface="Arial"/>
              </a:rPr>
              <a:t>tet</a:t>
            </a:r>
            <a:r>
              <a:rPr lang="de-DE" sz="2500" kern="1200" baseline="0" dirty="0" smtClean="0">
                <a:solidFill>
                  <a:srgbClr val="000000"/>
                </a:solidFill>
                <a:latin typeface="Arial"/>
              </a:rPr>
              <a:t> </a:t>
            </a:r>
            <a:r>
              <a:rPr lang="de-DE" sz="2500" kern="1200" baseline="0" dirty="0" err="1" smtClean="0">
                <a:solidFill>
                  <a:srgbClr val="000000"/>
                </a:solidFill>
                <a:latin typeface="Arial"/>
              </a:rPr>
              <a:t>unt</a:t>
            </a:r>
            <a:r>
              <a:rPr lang="de-DE" sz="2500" kern="1200" baseline="0" dirty="0" smtClean="0">
                <a:solidFill>
                  <a:srgbClr val="000000"/>
                </a:solidFill>
                <a:latin typeface="Arial"/>
              </a:rPr>
              <a: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quassimenia</a:t>
            </a:r>
            <a:r>
              <a:rPr lang="de-DE" sz="2500" kern="1200" baseline="0" dirty="0" smtClean="0">
                <a:solidFill>
                  <a:srgbClr val="000000"/>
                </a:solidFill>
                <a:latin typeface="Arial"/>
              </a:rPr>
              <a:t> </a:t>
            </a:r>
            <a:r>
              <a:rPr lang="de-DE" sz="2500" kern="1200" baseline="0" dirty="0" err="1" smtClean="0">
                <a:solidFill>
                  <a:srgbClr val="000000"/>
                </a:solidFill>
                <a:latin typeface="Arial"/>
              </a:rPr>
              <a:t>nest</a:t>
            </a:r>
            <a:r>
              <a:rPr lang="de-DE" sz="2500" kern="1200" baseline="0" dirty="0" smtClean="0">
                <a:solidFill>
                  <a:srgbClr val="000000"/>
                </a:solidFill>
                <a:latin typeface="Arial"/>
              </a:rPr>
              <a:t>, </a:t>
            </a:r>
            <a:r>
              <a:rPr lang="de-DE" sz="2500" kern="1200" baseline="0" dirty="0" err="1" smtClean="0">
                <a:solidFill>
                  <a:srgbClr val="000000"/>
                </a:solidFill>
                <a:latin typeface="Arial"/>
              </a:rPr>
              <a:t>explacipis</a:t>
            </a:r>
            <a:r>
              <a:rPr lang="de-DE" sz="2500" kern="1200" baseline="0" dirty="0" smtClean="0">
                <a:solidFill>
                  <a:srgbClr val="000000"/>
                </a:solidFill>
                <a:latin typeface="Arial"/>
              </a:rPr>
              <a:t> si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platur</a:t>
            </a:r>
            <a:r>
              <a:rPr lang="de-DE" sz="2500" kern="1200" baseline="0" dirty="0" smtClean="0">
                <a:solidFill>
                  <a:srgbClr val="000000"/>
                </a:solidFill>
                <a:latin typeface="Arial"/>
              </a:rPr>
              <a:t>? Mi,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paris</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vitate</a:t>
            </a:r>
            <a:r>
              <a:rPr lang="de-DE" sz="2500" kern="1200" baseline="0" dirty="0" smtClean="0">
                <a:solidFill>
                  <a:srgbClr val="000000"/>
                </a:solidFill>
                <a:latin typeface="Arial"/>
              </a:rPr>
              <a:t> </a:t>
            </a:r>
            <a:r>
              <a:rPr lang="de-DE" sz="2500" kern="1200" baseline="0" dirty="0" err="1" smtClean="0">
                <a:solidFill>
                  <a:srgbClr val="000000"/>
                </a:solidFill>
                <a:latin typeface="Arial"/>
              </a:rPr>
              <a:t>eatiis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quianih</a:t>
            </a:r>
            <a:r>
              <a:rPr lang="de-DE" sz="2500" kern="1200" baseline="0" dirty="0" smtClean="0">
                <a:solidFill>
                  <a:srgbClr val="000000"/>
                </a:solidFill>
                <a:latin typeface="Arial"/>
              </a:rPr>
              <a:t> </a:t>
            </a:r>
            <a:r>
              <a:rPr lang="de-DE" sz="2500" kern="1200" baseline="0" dirty="0" err="1" smtClean="0">
                <a:solidFill>
                  <a:srgbClr val="000000"/>
                </a:solidFill>
                <a:latin typeface="Arial"/>
              </a:rPr>
              <a:t>icabo</a:t>
            </a:r>
            <a:r>
              <a:rPr lang="de-DE" sz="2500" kern="1200" baseline="0" dirty="0" smtClean="0">
                <a:solidFill>
                  <a:srgbClr val="000000"/>
                </a:solidFill>
                <a:latin typeface="Arial"/>
              </a:rPr>
              <a:t>. </a:t>
            </a:r>
            <a:r>
              <a:rPr lang="de-DE" sz="2500" kern="1200" baseline="0" dirty="0" err="1" smtClean="0">
                <a:solidFill>
                  <a:srgbClr val="000000"/>
                </a:solidFill>
                <a:latin typeface="Arial"/>
              </a:rPr>
              <a:t>Nequos</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a:t>
            </a:r>
            <a:r>
              <a:rPr lang="de-DE" sz="2500" kern="1200" baseline="0" dirty="0" smtClean="0">
                <a:solidFill>
                  <a:srgbClr val="000000"/>
                </a:solidFill>
                <a:latin typeface="Arial"/>
              </a:rPr>
              <a:t> </a:t>
            </a:r>
            <a:r>
              <a:rPr lang="de-DE" sz="2500" kern="1200" baseline="0" dirty="0" err="1" smtClean="0">
                <a:solidFill>
                  <a:srgbClr val="000000"/>
                </a:solidFill>
                <a:latin typeface="Arial"/>
              </a:rPr>
              <a:t>eoste</a:t>
            </a:r>
            <a:r>
              <a:rPr lang="de-DE" sz="2500" kern="1200" baseline="0" dirty="0" smtClean="0">
                <a:solidFill>
                  <a:srgbClr val="000000"/>
                </a:solidFill>
                <a:latin typeface="Arial"/>
              </a:rPr>
              <a:t> </a:t>
            </a:r>
            <a:r>
              <a:rPr lang="de-DE" sz="2500" kern="1200" baseline="0" dirty="0" err="1" smtClean="0">
                <a:solidFill>
                  <a:srgbClr val="000000"/>
                </a:solidFill>
                <a:latin typeface="Arial"/>
              </a:rPr>
              <a:t>nulparu</a:t>
            </a:r>
            <a:r>
              <a:rPr lang="de-DE" sz="2500" kern="1200" baseline="0" dirty="0" smtClean="0">
                <a:solidFill>
                  <a:srgbClr val="000000"/>
                </a:solidFill>
                <a:latin typeface="Arial"/>
              </a:rPr>
              <a:t> </a:t>
            </a:r>
            <a:r>
              <a:rPr lang="de-DE" sz="2500" kern="1200" baseline="0" dirty="0" err="1" smtClean="0">
                <a:solidFill>
                  <a:srgbClr val="000000"/>
                </a:solidFill>
                <a:latin typeface="Arial"/>
              </a:rPr>
              <a:t>ptatur</a:t>
            </a:r>
            <a:r>
              <a:rPr lang="de-DE" sz="2500" kern="1200" baseline="0" dirty="0" smtClean="0">
                <a:solidFill>
                  <a:srgbClr val="000000"/>
                </a:solidFill>
                <a:latin typeface="Arial"/>
              </a:rPr>
              <a:t>? Qui </a:t>
            </a:r>
            <a:r>
              <a:rPr lang="de-DE" sz="2500" kern="1200" baseline="0" dirty="0" err="1" smtClean="0">
                <a:solidFill>
                  <a:srgbClr val="000000"/>
                </a:solidFill>
                <a:latin typeface="Arial"/>
              </a:rPr>
              <a:t>optiur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soluptiume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estiorepuda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a:t>
            </a:r>
            <a:r>
              <a:rPr lang="de-DE" sz="2500" kern="1200" baseline="0" dirty="0" smtClean="0">
                <a:solidFill>
                  <a:srgbClr val="000000"/>
                </a:solidFill>
                <a:latin typeface="Arial"/>
              </a:rPr>
              <a:t> se </a:t>
            </a:r>
            <a:r>
              <a:rPr lang="de-DE" sz="2500" kern="1200" baseline="0" dirty="0" err="1" smtClean="0">
                <a:solidFill>
                  <a:srgbClr val="000000"/>
                </a:solidFill>
                <a:latin typeface="Arial"/>
              </a:rPr>
              <a:t>voles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quiaspe</a:t>
            </a:r>
            <a:r>
              <a:rPr lang="de-DE" sz="2500" kern="1200" baseline="0" dirty="0" smtClean="0">
                <a:solidFill>
                  <a:srgbClr val="000000"/>
                </a:solidFill>
                <a:latin typeface="Arial"/>
              </a:rPr>
              <a:t> </a:t>
            </a:r>
            <a:r>
              <a:rPr lang="de-DE" sz="2500" kern="1200" baseline="0" dirty="0" err="1" smtClean="0">
                <a:solidFill>
                  <a:srgbClr val="000000"/>
                </a:solidFill>
                <a:latin typeface="Arial"/>
              </a:rPr>
              <a:t>provid</a:t>
            </a:r>
            <a:r>
              <a:rPr lang="de-DE" sz="2500" kern="1200" baseline="0" dirty="0" smtClean="0">
                <a:solidFill>
                  <a:srgbClr val="000000"/>
                </a:solidFill>
                <a:latin typeface="Arial"/>
              </a:rPr>
              <a:t> </a:t>
            </a:r>
            <a:r>
              <a:rPr lang="de-DE" sz="2500" kern="1200" baseline="0" dirty="0" err="1" smtClean="0">
                <a:solidFill>
                  <a:srgbClr val="000000"/>
                </a:solidFill>
                <a:latin typeface="Arial"/>
              </a:rPr>
              <a:t>ullenda</a:t>
            </a:r>
            <a:r>
              <a:rPr lang="de-DE" sz="2500" kern="1200" baseline="0" dirty="0" smtClean="0">
                <a:solidFill>
                  <a:srgbClr val="000000"/>
                </a:solidFill>
                <a:latin typeface="Arial"/>
              </a:rPr>
              <a:t> si </a:t>
            </a:r>
            <a:r>
              <a:rPr lang="de-DE" sz="2500" kern="1200" baseline="0" dirty="0" err="1" smtClean="0">
                <a:solidFill>
                  <a:srgbClr val="000000"/>
                </a:solidFill>
                <a:latin typeface="Arial"/>
              </a:rPr>
              <a:t>neceate</a:t>
            </a:r>
            <a:r>
              <a:rPr lang="de-DE" sz="2500" kern="1200" baseline="0" dirty="0" smtClean="0">
                <a:solidFill>
                  <a:srgbClr val="000000"/>
                </a:solidFill>
                <a:latin typeface="Arial"/>
              </a:rPr>
              <a:t> </a:t>
            </a:r>
            <a:r>
              <a:rPr lang="de-DE" sz="2500" kern="1200" baseline="0" dirty="0" err="1" smtClean="0">
                <a:solidFill>
                  <a:srgbClr val="000000"/>
                </a:solidFill>
                <a:latin typeface="Arial"/>
              </a:rPr>
              <a:t>pedit</a:t>
            </a:r>
            <a:r>
              <a:rPr lang="de-DE" sz="2500" kern="1200" baseline="0" dirty="0" smtClean="0">
                <a:solidFill>
                  <a:srgbClr val="000000"/>
                </a:solidFill>
                <a:latin typeface="Arial"/>
              </a:rPr>
              <a:t> </a:t>
            </a:r>
            <a:r>
              <a:rPr lang="de-DE" sz="2500" kern="1200" baseline="0" dirty="0" err="1" smtClean="0">
                <a:solidFill>
                  <a:srgbClr val="000000"/>
                </a:solidFill>
                <a:latin typeface="Arial"/>
              </a:rPr>
              <a:t>eicient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adi</a:t>
            </a:r>
            <a:r>
              <a:rPr lang="de-DE" sz="2500" kern="1200" baseline="0" dirty="0" smtClean="0">
                <a:solidFill>
                  <a:srgbClr val="000000"/>
                </a:solidFill>
                <a:latin typeface="Arial"/>
              </a:rPr>
              <a:t> </a:t>
            </a:r>
            <a:r>
              <a:rPr lang="de-DE" sz="2500" kern="1200" baseline="0" dirty="0" err="1" smtClean="0">
                <a:solidFill>
                  <a:srgbClr val="000000"/>
                </a:solidFill>
                <a:latin typeface="Arial"/>
              </a:rPr>
              <a:t>sectem</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doluptate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a:t>
            </a:r>
            <a:r>
              <a:rPr lang="de-DE" sz="2500" kern="1200" baseline="0" dirty="0" smtClean="0">
                <a:solidFill>
                  <a:srgbClr val="000000"/>
                </a:solidFill>
                <a:latin typeface="Arial"/>
              </a:rPr>
              <a:t> </a:t>
            </a:r>
            <a:r>
              <a:rPr lang="de-DE" sz="2500" kern="1200" baseline="0" dirty="0" err="1" smtClean="0">
                <a:solidFill>
                  <a:srgbClr val="000000"/>
                </a:solidFill>
                <a:latin typeface="Arial"/>
              </a:rPr>
              <a:t>eatam</a:t>
            </a:r>
            <a:r>
              <a:rPr lang="de-DE" sz="2500" kern="1200" baseline="0" dirty="0" smtClean="0">
                <a:solidFill>
                  <a:srgbClr val="000000"/>
                </a:solidFill>
                <a:latin typeface="Arial"/>
              </a:rPr>
              <a:t> in </a:t>
            </a:r>
            <a:r>
              <a:rPr lang="de-DE" sz="2500" kern="1200" baseline="0" dirty="0" err="1" smtClean="0">
                <a:solidFill>
                  <a:srgbClr val="000000"/>
                </a:solidFill>
                <a:latin typeface="Arial"/>
              </a:rPr>
              <a:t>ra</a:t>
            </a:r>
            <a:r>
              <a:rPr lang="de-DE" sz="2500" kern="1200" baseline="0" dirty="0" smtClean="0">
                <a:solidFill>
                  <a:srgbClr val="000000"/>
                </a:solidFill>
                <a:latin typeface="Arial"/>
              </a:rPr>
              <a:t> </a:t>
            </a:r>
            <a:r>
              <a:rPr lang="de-DE" sz="2500" kern="1200" baseline="0" dirty="0" err="1" smtClean="0">
                <a:solidFill>
                  <a:srgbClr val="000000"/>
                </a:solidFill>
                <a:latin typeface="Arial"/>
              </a:rPr>
              <a:t>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viducidis</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Em</a:t>
            </a:r>
            <a:r>
              <a:rPr lang="de-DE" sz="2500" kern="1200" baseline="0" dirty="0" smtClean="0">
                <a:solidFill>
                  <a:srgbClr val="000000"/>
                </a:solidFill>
                <a:latin typeface="Arial"/>
              </a:rPr>
              <a:t> </a:t>
            </a:r>
            <a:r>
              <a:rPr lang="de-DE" sz="2500" kern="1200" baseline="0" dirty="0" err="1" smtClean="0">
                <a:solidFill>
                  <a:srgbClr val="000000"/>
                </a:solidFill>
                <a:latin typeface="Arial"/>
              </a:rPr>
              <a:t>deles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doluptus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estotatur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Igendella</a:t>
            </a:r>
            <a:r>
              <a:rPr lang="de-DE" sz="2500" kern="1200" baseline="0" dirty="0" smtClean="0">
                <a:solidFill>
                  <a:srgbClr val="000000"/>
                </a:solidFill>
                <a:latin typeface="Arial"/>
              </a:rPr>
              <a:t> </a:t>
            </a:r>
            <a:r>
              <a:rPr lang="de-DE" sz="2500" kern="1200" baseline="0" dirty="0" err="1" smtClean="0">
                <a:solidFill>
                  <a:srgbClr val="000000"/>
                </a:solidFill>
                <a:latin typeface="Arial"/>
              </a:rPr>
              <a:t>preped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fugiasp</a:t>
            </a:r>
            <a:r>
              <a:rPr lang="de-DE" sz="2500" kern="1200" baseline="0" dirty="0" smtClean="0">
                <a:solidFill>
                  <a:srgbClr val="000000"/>
                </a:solidFill>
                <a:latin typeface="Arial"/>
              </a:rPr>
              <a:t> </a:t>
            </a:r>
            <a:r>
              <a:rPr lang="de-DE" sz="2500" kern="1200" baseline="0" dirty="0" err="1" smtClean="0">
                <a:solidFill>
                  <a:srgbClr val="000000"/>
                </a:solidFill>
                <a:latin typeface="Arial"/>
              </a:rPr>
              <a:t>eraerum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autaspe</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tiatiate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voluptur</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peruntu</a:t>
            </a:r>
            <a:r>
              <a:rPr lang="de-DE" sz="2500" kern="1200" baseline="0" dirty="0" smtClean="0">
                <a:solidFill>
                  <a:srgbClr val="000000"/>
                </a:solidFill>
                <a:latin typeface="Arial"/>
              </a:rPr>
              <a:t> </a:t>
            </a:r>
            <a:r>
              <a:rPr lang="de-DE" sz="2500" kern="1200" baseline="0" dirty="0" err="1" smtClean="0">
                <a:solidFill>
                  <a:srgbClr val="000000"/>
                </a:solidFill>
                <a:latin typeface="Arial"/>
              </a:rPr>
              <a:t>ribusandio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voloreperit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omnimpe</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corrum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exerior</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repedig</a:t>
            </a:r>
            <a:r>
              <a:rPr lang="de-DE" sz="2500" kern="1200" baseline="0" dirty="0" smtClean="0">
                <a:solidFill>
                  <a:srgbClr val="000000"/>
                </a:solidFill>
                <a:latin typeface="Arial"/>
              </a:rPr>
              <a:t> </a:t>
            </a:r>
            <a:r>
              <a:rPr lang="de-DE" sz="2500" kern="1200" baseline="0" dirty="0" err="1" smtClean="0">
                <a:solidFill>
                  <a:srgbClr val="000000"/>
                </a:solidFill>
                <a:latin typeface="Arial"/>
              </a:rPr>
              <a:t>entiaecta</a:t>
            </a:r>
            <a:r>
              <a:rPr lang="de-DE" sz="2500" kern="1200" baseline="0" dirty="0" smtClean="0">
                <a:solidFill>
                  <a:srgbClr val="000000"/>
                </a:solidFill>
                <a:latin typeface="Arial"/>
              </a:rPr>
              <a:t> </a:t>
            </a:r>
            <a:r>
              <a:rPr lang="de-DE" sz="2500" kern="1200" baseline="0" dirty="0" err="1" smtClean="0">
                <a:solidFill>
                  <a:srgbClr val="000000"/>
                </a:solidFill>
                <a:latin typeface="Arial"/>
              </a:rPr>
              <a: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rere</a:t>
            </a:r>
            <a:r>
              <a:rPr lang="de-DE" sz="2500" kern="1200" baseline="0" dirty="0" smtClean="0">
                <a:solidFill>
                  <a:srgbClr val="000000"/>
                </a:solidFill>
                <a:latin typeface="Arial"/>
              </a:rPr>
              <a:t>, </a:t>
            </a:r>
            <a:r>
              <a:rPr lang="de-DE" sz="2500" kern="1200" baseline="0" dirty="0" err="1" smtClean="0">
                <a:solidFill>
                  <a:srgbClr val="000000"/>
                </a:solidFill>
                <a:latin typeface="Arial"/>
              </a:rPr>
              <a:t>occus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delitas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alis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acculpa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ideliquiam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aceaquid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modit</a:t>
            </a:r>
            <a:r>
              <a:rPr lang="de-DE" sz="2500" kern="1200" baseline="0" dirty="0" smtClean="0">
                <a:solidFill>
                  <a:srgbClr val="000000"/>
                </a:solidFill>
                <a:latin typeface="Arial"/>
              </a:rPr>
              <a:t> </a:t>
            </a:r>
            <a:r>
              <a:rPr lang="de-DE" sz="2500" kern="1200" baseline="0" dirty="0" err="1" smtClean="0">
                <a:solidFill>
                  <a:srgbClr val="000000"/>
                </a:solidFill>
                <a:latin typeface="Arial"/>
              </a:rPr>
              <a:t>aspid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eaque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illignissim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quiassu</a:t>
            </a:r>
            <a:r>
              <a:rPr lang="de-DE" sz="2500" kern="1200" baseline="0" dirty="0" smtClean="0">
                <a:solidFill>
                  <a:srgbClr val="000000"/>
                </a:solidFill>
                <a:latin typeface="Arial"/>
              </a:rPr>
              <a:t> </a:t>
            </a:r>
            <a:r>
              <a:rPr lang="de-DE" sz="2500" kern="1200" baseline="0" dirty="0" err="1" smtClean="0">
                <a:solidFill>
                  <a:srgbClr val="000000"/>
                </a:solidFill>
                <a:latin typeface="Arial"/>
              </a:rPr>
              <a:t>nderit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corem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faceata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la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Nequia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voloratusci</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mos</a:t>
            </a:r>
            <a:r>
              <a:rPr lang="de-DE" sz="2500" kern="1200" baseline="0" dirty="0" smtClean="0">
                <a:solidFill>
                  <a:srgbClr val="000000"/>
                </a:solidFill>
                <a:latin typeface="Arial"/>
              </a:rPr>
              <a:t> </a:t>
            </a:r>
            <a:r>
              <a:rPr lang="de-DE" sz="2500" kern="1200" baseline="0" dirty="0" err="1" smtClean="0">
                <a:solidFill>
                  <a:srgbClr val="000000"/>
                </a:solidFill>
                <a:latin typeface="Arial"/>
              </a:rPr>
              <a:t>ipidella</a:t>
            </a:r>
            <a:r>
              <a:rPr lang="de-DE" sz="2500" kern="1200" baseline="0" dirty="0" smtClean="0">
                <a:solidFill>
                  <a:srgbClr val="000000"/>
                </a:solidFill>
                <a:latin typeface="Arial"/>
              </a:rPr>
              <a:t> </a:t>
            </a:r>
            <a:r>
              <a:rPr lang="de-DE" sz="2500" kern="1200" baseline="0" dirty="0" err="1" smtClean="0">
                <a:solidFill>
                  <a:srgbClr val="000000"/>
                </a:solidFill>
                <a:latin typeface="Arial"/>
              </a:rPr>
              <a:t>simust</a:t>
            </a:r>
            <a:r>
              <a:rPr lang="de-DE" sz="2500" kern="1200" baseline="0" dirty="0" smtClean="0">
                <a:solidFill>
                  <a:srgbClr val="000000"/>
                </a:solidFill>
                <a:latin typeface="Arial"/>
              </a:rPr>
              <a:t>, </a:t>
            </a:r>
            <a:r>
              <a:rPr lang="de-DE" sz="2500" kern="1200" baseline="0" dirty="0" err="1" smtClean="0">
                <a:solidFill>
                  <a:srgbClr val="000000"/>
                </a:solidFill>
                <a:latin typeface="Arial"/>
              </a:rPr>
              <a:t>erferumquam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dolum</a:t>
            </a:r>
            <a:r>
              <a:rPr lang="de-DE" sz="2500" kern="1200" baseline="0" dirty="0" smtClean="0">
                <a:solidFill>
                  <a:srgbClr val="000000"/>
                </a:solidFill>
                <a:latin typeface="Arial"/>
              </a:rPr>
              <a:t> in </a:t>
            </a:r>
            <a:r>
              <a:rPr lang="de-DE" sz="2500" kern="1200" baseline="0" dirty="0" err="1" smtClean="0">
                <a:solidFill>
                  <a:srgbClr val="000000"/>
                </a:solidFill>
                <a:latin typeface="Arial"/>
              </a:rPr>
              <a:t>eseque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pe</a:t>
            </a:r>
            <a:r>
              <a:rPr lang="de-DE" sz="2500" kern="1200" baseline="0" dirty="0" smtClean="0">
                <a:solidFill>
                  <a:srgbClr val="000000"/>
                </a:solidFill>
                <a:latin typeface="Arial"/>
              </a:rPr>
              <a:t> </a:t>
            </a:r>
            <a:r>
              <a:rPr lang="de-DE" sz="2500" kern="1200" baseline="0" dirty="0" err="1" smtClean="0">
                <a:solidFill>
                  <a:srgbClr val="000000"/>
                </a:solidFill>
                <a:latin typeface="Arial"/>
              </a:rPr>
              <a:t>sed</a:t>
            </a:r>
            <a:r>
              <a:rPr lang="de-DE" sz="2500" kern="1200" baseline="0" dirty="0" smtClean="0">
                <a:solidFill>
                  <a:srgbClr val="000000"/>
                </a:solidFill>
                <a:latin typeface="Arial"/>
              </a:rPr>
              <a:t> quas </a:t>
            </a:r>
            <a:r>
              <a:rPr lang="de-DE" sz="2500" kern="1200" baseline="0" dirty="0" err="1" smtClean="0">
                <a:solidFill>
                  <a:srgbClr val="000000"/>
                </a:solidFill>
                <a:latin typeface="Arial"/>
              </a:rPr>
              <a:t>doluptae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nimusda</a:t>
            </a:r>
            <a:r>
              <a:rPr lang="de-DE" sz="2500" kern="1200" baseline="0" dirty="0" smtClean="0">
                <a:solidFill>
                  <a:srgbClr val="000000"/>
                </a:solidFill>
                <a:latin typeface="Arial"/>
              </a:rPr>
              <a:t> </a:t>
            </a:r>
            <a:r>
              <a:rPr lang="de-DE" sz="2500" kern="1200" baseline="0" dirty="0" err="1" smtClean="0">
                <a:solidFill>
                  <a:srgbClr val="000000"/>
                </a:solidFill>
                <a:latin typeface="Arial"/>
              </a:rPr>
              <a:t>ndebitas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rehentio</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quiaspero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magnimp</a:t>
            </a:r>
            <a:r>
              <a:rPr lang="de-DE" sz="2500" kern="1200" baseline="0" dirty="0" smtClean="0">
                <a:solidFill>
                  <a:srgbClr val="000000"/>
                </a:solidFill>
                <a:latin typeface="Arial"/>
              </a:rPr>
              <a:t> </a:t>
            </a:r>
            <a:r>
              <a:rPr lang="de-DE" sz="2500" kern="1200" baseline="0" dirty="0" err="1" smtClean="0">
                <a:solidFill>
                  <a:srgbClr val="000000"/>
                </a:solidFill>
                <a:latin typeface="Arial"/>
              </a:rPr>
              <a:t>orrorum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sundam</a:t>
            </a:r>
            <a:r>
              <a:rPr lang="de-DE" sz="2500" kern="1200" baseline="0" dirty="0" smtClean="0">
                <a:solidFill>
                  <a:srgbClr val="000000"/>
                </a:solidFill>
                <a:latin typeface="Arial"/>
              </a:rPr>
              <a:t> </a:t>
            </a:r>
            <a:r>
              <a:rPr lang="de-DE" sz="2500" kern="1200" baseline="0" dirty="0" err="1" smtClean="0">
                <a:solidFill>
                  <a:srgbClr val="000000"/>
                </a:solidFill>
                <a:latin typeface="Arial"/>
              </a:rPr>
              <a:t>eat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litatin</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experia</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a:t>
            </a:r>
            <a:r>
              <a:rPr lang="de-DE" sz="2500" kern="1200" baseline="0" dirty="0" smtClean="0">
                <a:solidFill>
                  <a:srgbClr val="000000"/>
                </a:solidFill>
                <a:latin typeface="Arial"/>
              </a:rPr>
              <a:t> </a:t>
            </a:r>
            <a:r>
              <a:rPr lang="de-DE" sz="2500" kern="1200" baseline="0" dirty="0" err="1" smtClean="0">
                <a:solidFill>
                  <a:srgbClr val="000000"/>
                </a:solidFill>
                <a:latin typeface="Arial"/>
              </a:rPr>
              <a:t>unt</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quamet</a:t>
            </a:r>
            <a:r>
              <a:rPr lang="de-DE" sz="2500" kern="1200" baseline="0" dirty="0" smtClean="0">
                <a:solidFill>
                  <a:srgbClr val="000000"/>
                </a:solidFill>
                <a:latin typeface="Arial"/>
              </a:rPr>
              <a:t> </a:t>
            </a:r>
            <a:r>
              <a:rPr lang="de-DE" sz="2500" kern="1200" baseline="0" dirty="0" err="1" smtClean="0">
                <a:solidFill>
                  <a:srgbClr val="000000"/>
                </a:solidFill>
                <a:latin typeface="Arial"/>
              </a:rPr>
              <a:t>laccabo</a:t>
            </a:r>
            <a:r>
              <a:rPr lang="de-DE" sz="2500" kern="1200" baseline="0" dirty="0" smtClean="0">
                <a:solidFill>
                  <a:srgbClr val="000000"/>
                </a:solidFill>
                <a:latin typeface="Arial"/>
              </a:rPr>
              <a:t>. Min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oditatistem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ratemporesti</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volesciur</a:t>
            </a:r>
            <a:r>
              <a:rPr lang="de-DE" sz="2500" kern="1200" baseline="0" dirty="0" smtClean="0">
                <a:solidFill>
                  <a:srgbClr val="000000"/>
                </a:solidFill>
                <a:latin typeface="Arial"/>
              </a:rPr>
              <a:t>?</a:t>
            </a:r>
          </a:p>
        </p:txBody>
      </p:sp>
      <p:sp>
        <p:nvSpPr>
          <p:cNvPr id="5" name="Fußzeilenplatzhalter 4"/>
          <p:cNvSpPr>
            <a:spLocks noGrp="1"/>
          </p:cNvSpPr>
          <p:nvPr>
            <p:ph type="ftr" sz="quarter" idx="11"/>
          </p:nvPr>
        </p:nvSpPr>
        <p:spPr/>
        <p:txBody>
          <a:bodyPr/>
          <a:lstStyle/>
          <a:p>
            <a:r>
              <a:rPr lang="de-DE" b="1" dirty="0" smtClean="0"/>
              <a:t>Technische Universität München </a:t>
            </a:r>
          </a:p>
          <a:p>
            <a:r>
              <a:rPr lang="de-DE" dirty="0" smtClean="0"/>
              <a:t>Fakultät für Mustertechnik </a:t>
            </a:r>
          </a:p>
          <a:p>
            <a:r>
              <a:rPr lang="de-DE" dirty="0" smtClean="0"/>
              <a:t>Lehrstuhl für Musterverfahren</a:t>
            </a:r>
          </a:p>
        </p:txBody>
      </p:sp>
      <p:sp>
        <p:nvSpPr>
          <p:cNvPr id="11" name="Titel 10"/>
          <p:cNvSpPr>
            <a:spLocks noGrp="1"/>
          </p:cNvSpPr>
          <p:nvPr>
            <p:ph type="title" hasCustomPrompt="1"/>
          </p:nvPr>
        </p:nvSpPr>
        <p:spPr>
          <a:xfrm>
            <a:off x="1656000" y="4950000"/>
            <a:ext cx="39492000" cy="810948"/>
          </a:xfrm>
          <a:prstGeom prst="rect">
            <a:avLst/>
          </a:prstGeom>
        </p:spPr>
        <p:txBody>
          <a:bodyPr lIns="0" tIns="0" rIns="0" bIns="0" anchor="ctr" anchorCtr="0"/>
          <a:lstStyle>
            <a:lvl1pPr>
              <a:defRPr/>
            </a:lvl1pPr>
          </a:lstStyle>
          <a:p>
            <a:r>
              <a:rPr lang="de-DE" dirty="0" smtClean="0"/>
              <a:t>Überschrift 1</a:t>
            </a:r>
            <a:endParaRPr lang="de-DE" dirty="0"/>
          </a:p>
        </p:txBody>
      </p:sp>
      <p:sp>
        <p:nvSpPr>
          <p:cNvPr id="18" name="Textplatzhalter 16"/>
          <p:cNvSpPr>
            <a:spLocks noGrp="1"/>
          </p:cNvSpPr>
          <p:nvPr>
            <p:ph type="body" sz="quarter" idx="14" hasCustomPrompt="1"/>
          </p:nvPr>
        </p:nvSpPr>
        <p:spPr>
          <a:xfrm>
            <a:off x="1656000" y="8172000"/>
            <a:ext cx="39492000" cy="508672"/>
          </a:xfrm>
          <a:prstGeom prst="rect">
            <a:avLst/>
          </a:prstGeom>
        </p:spPr>
        <p:txBody>
          <a:bodyPr lIns="0" tIns="0" rIns="0" bIns="0" anchor="ctr" anchorCtr="0"/>
          <a:lstStyle>
            <a:lvl1pPr>
              <a:buNone/>
              <a:defRPr sz="4400" baseline="0"/>
            </a:lvl1pPr>
          </a:lstStyle>
          <a:p>
            <a:r>
              <a:rPr lang="de-DE" sz="4400" baseline="0" dirty="0" smtClean="0">
                <a:latin typeface="Arial" pitchFamily="34" charset="0"/>
                <a:cs typeface="Arial" pitchFamily="34" charset="0"/>
              </a:rPr>
              <a:t>Überschrift 3</a:t>
            </a:r>
            <a:endParaRPr lang="de-DE" sz="6700" dirty="0">
              <a:latin typeface="Arial" pitchFamily="34" charset="0"/>
              <a:cs typeface="Arial" pitchFamily="34" charset="0"/>
            </a:endParaRPr>
          </a:p>
        </p:txBody>
      </p:sp>
      <p:sp>
        <p:nvSpPr>
          <p:cNvPr id="10" name="Textplatzhalter 9"/>
          <p:cNvSpPr>
            <a:spLocks noGrp="1"/>
          </p:cNvSpPr>
          <p:nvPr>
            <p:ph type="body" sz="quarter" idx="15" hasCustomPrompt="1"/>
          </p:nvPr>
        </p:nvSpPr>
        <p:spPr>
          <a:xfrm>
            <a:off x="1655999" y="6804000"/>
            <a:ext cx="39492000" cy="595131"/>
          </a:xfrm>
          <a:prstGeom prst="rect">
            <a:avLst/>
          </a:prstGeom>
        </p:spPr>
        <p:txBody>
          <a:bodyPr lIns="0" tIns="0" rIns="0" bIns="0" anchor="ctr" anchorCtr="0"/>
          <a:lstStyle>
            <a:lvl1pPr>
              <a:buNone/>
              <a:defRPr sz="6700" baseline="0"/>
            </a:lvl1pPr>
          </a:lstStyle>
          <a:p>
            <a:pPr lvl="0"/>
            <a:r>
              <a:rPr lang="de-DE" dirty="0" smtClean="0"/>
              <a:t>Überschrift 2</a:t>
            </a:r>
            <a:endParaRPr lang="de-DE" dirty="0"/>
          </a:p>
        </p:txBody>
      </p:sp>
      <p:sp>
        <p:nvSpPr>
          <p:cNvPr id="13" name="Bildplatzhalter 12"/>
          <p:cNvSpPr>
            <a:spLocks noGrp="1"/>
          </p:cNvSpPr>
          <p:nvPr>
            <p:ph type="pic" sz="quarter" idx="16"/>
          </p:nvPr>
        </p:nvSpPr>
        <p:spPr>
          <a:xfrm>
            <a:off x="14995550" y="9091315"/>
            <a:ext cx="12733200" cy="6120000"/>
          </a:xfrm>
          <a:prstGeom prst="rect">
            <a:avLst/>
          </a:prstGeom>
        </p:spPr>
        <p:txBody>
          <a:bodyPr bIns="46800" anchor="t" anchorCtr="0"/>
          <a:lstStyle/>
          <a:p>
            <a:r>
              <a:rPr lang="de-DE" smtClean="0"/>
              <a:t>Bild durch Klicken auf Symbol hinzufügen</a:t>
            </a:r>
            <a:endParaRPr lang="de-DE" dirty="0"/>
          </a:p>
        </p:txBody>
      </p:sp>
      <p:sp>
        <p:nvSpPr>
          <p:cNvPr id="19" name="Textplatzhalter 18"/>
          <p:cNvSpPr>
            <a:spLocks noGrp="1"/>
          </p:cNvSpPr>
          <p:nvPr>
            <p:ph type="body" sz="quarter" idx="17" hasCustomPrompt="1"/>
          </p:nvPr>
        </p:nvSpPr>
        <p:spPr>
          <a:xfrm>
            <a:off x="14995550" y="15211995"/>
            <a:ext cx="12733200" cy="254669"/>
          </a:xfrm>
          <a:prstGeom prst="rect">
            <a:avLst/>
          </a:prstGeom>
        </p:spPr>
        <p:txBody>
          <a:bodyPr lIns="0" tIns="0" rIns="0" bIns="0" anchor="b" anchorCtr="0"/>
          <a:lstStyle>
            <a:lvl1pPr>
              <a:buNone/>
              <a:defRPr sz="1400"/>
            </a:lvl1pPr>
          </a:lstStyle>
          <a:p>
            <a:pPr lvl="0"/>
            <a:r>
              <a:rPr lang="de-DE" dirty="0" smtClean="0"/>
              <a:t>Bildunterschrift, Autor </a:t>
            </a:r>
            <a:r>
              <a:rPr lang="de-DE" dirty="0" err="1" smtClean="0"/>
              <a:t>etc</a:t>
            </a:r>
            <a:endParaRPr lang="de-DE"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wenig Text">
    <p:spTree>
      <p:nvGrpSpPr>
        <p:cNvPr id="1" name=""/>
        <p:cNvGrpSpPr/>
        <p:nvPr/>
      </p:nvGrpSpPr>
      <p:grpSpPr>
        <a:xfrm>
          <a:off x="0" y="0"/>
          <a:ext cx="0" cy="0"/>
          <a:chOff x="0" y="0"/>
          <a:chExt cx="0" cy="0"/>
        </a:xfrm>
      </p:grpSpPr>
      <p:sp>
        <p:nvSpPr>
          <p:cNvPr id="15" name="Titel 10"/>
          <p:cNvSpPr>
            <a:spLocks noGrp="1"/>
          </p:cNvSpPr>
          <p:nvPr>
            <p:ph type="title" hasCustomPrompt="1"/>
          </p:nvPr>
        </p:nvSpPr>
        <p:spPr>
          <a:xfrm>
            <a:off x="1656000" y="4680000"/>
            <a:ext cx="39492000" cy="22102134"/>
          </a:xfrm>
          <a:prstGeom prst="rect">
            <a:avLst/>
          </a:prstGeom>
        </p:spPr>
        <p:txBody>
          <a:bodyPr lIns="0" tIns="0" rIns="0" bIns="0" anchor="t" anchorCtr="0"/>
          <a:lstStyle>
            <a:lvl1pPr>
              <a:defRPr lang="de-DE" sz="9400" baseline="0" smtClean="0"/>
            </a:lvl1pPr>
          </a:lstStyle>
          <a:p>
            <a:r>
              <a:rPr lang="de-DE" sz="9400" kern="1200" baseline="0" dirty="0" smtClean="0">
                <a:solidFill>
                  <a:srgbClr val="000000"/>
                </a:solidFill>
                <a:latin typeface="Arial"/>
              </a:rPr>
              <a:t>Für Plakate mit wenig Text kann auch größere Schrift (wie in den Überschriften) eingesetzt werden. Je nach Zweck und Gebrauch des Plakats sollte die Schriftgröße angemessen sein.</a:t>
            </a:r>
            <a:endParaRPr lang="de-DE" dirty="0"/>
          </a:p>
        </p:txBody>
      </p:sp>
      <p:sp>
        <p:nvSpPr>
          <p:cNvPr id="14" name="Fußzeilenplatzhalter 13"/>
          <p:cNvSpPr>
            <a:spLocks noGrp="1"/>
          </p:cNvSpPr>
          <p:nvPr>
            <p:ph type="ftr" sz="quarter" idx="21"/>
          </p:nvPr>
        </p:nvSpPr>
        <p:spPr>
          <a:xfrm>
            <a:off x="1656000" y="27936000"/>
            <a:ext cx="39492000" cy="741491"/>
          </a:xfrm>
          <a:prstGeom prst="rect">
            <a:avLst/>
          </a:prstGeom>
        </p:spPr>
        <p:txBody>
          <a:bodyPr/>
          <a:lstStyle/>
          <a:p>
            <a:r>
              <a:rPr lang="de-DE" b="1" smtClean="0"/>
              <a:t>Technische Universität München </a:t>
            </a:r>
          </a:p>
          <a:p>
            <a:r>
              <a:rPr lang="de-DE" smtClean="0"/>
              <a:t>Fakultät für Mustertechnik </a:t>
            </a:r>
          </a:p>
          <a:p>
            <a:r>
              <a:rPr lang="de-DE" smtClean="0"/>
              <a:t>Lehrstuhl für Musterverfahren</a:t>
            </a:r>
            <a:endParaRPr lang="de-DE" dirty="0" smtClean="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3 Spalten">
    <p:spTree>
      <p:nvGrpSpPr>
        <p:cNvPr id="1" name=""/>
        <p:cNvGrpSpPr/>
        <p:nvPr/>
      </p:nvGrpSpPr>
      <p:grpSpPr>
        <a:xfrm>
          <a:off x="0" y="0"/>
          <a:ext cx="0" cy="0"/>
          <a:chOff x="0" y="0"/>
          <a:chExt cx="0" cy="0"/>
        </a:xfrm>
      </p:grpSpPr>
      <p:sp>
        <p:nvSpPr>
          <p:cNvPr id="3" name="Untertitel 2"/>
          <p:cNvSpPr>
            <a:spLocks noGrp="1"/>
          </p:cNvSpPr>
          <p:nvPr>
            <p:ph type="subTitle" idx="1" hasCustomPrompt="1"/>
          </p:nvPr>
        </p:nvSpPr>
        <p:spPr>
          <a:xfrm>
            <a:off x="1656000" y="8784000"/>
            <a:ext cx="39492000" cy="18432000"/>
          </a:xfrm>
          <a:prstGeom prst="rect">
            <a:avLst/>
          </a:prstGeom>
        </p:spPr>
        <p:txBody>
          <a:bodyPr lIns="0" tIns="504000" rIns="0" bIns="0" numCol="3" spcCol="648000"/>
          <a:lstStyle>
            <a:lvl1pPr marL="0" indent="0" algn="l" rtl="0">
              <a:lnSpc>
                <a:spcPts val="3200"/>
              </a:lnSpc>
              <a:spcBef>
                <a:spcPts val="0"/>
              </a:spcBef>
              <a:spcAft>
                <a:spcPts val="3200"/>
              </a:spcAft>
              <a:buFont typeface="Arial" pitchFamily="34" charset="0"/>
              <a:buNone/>
              <a:defRPr b="0">
                <a:solidFill>
                  <a:schemeClr val="tx1"/>
                </a:solidFill>
              </a:defRPr>
            </a:lvl1pPr>
            <a:lvl2pPr marL="0" indent="0" algn="l">
              <a:lnSpc>
                <a:spcPts val="3200"/>
              </a:lnSpc>
              <a:spcBef>
                <a:spcPts val="0"/>
              </a:spcBef>
              <a:buNone/>
              <a:defRPr b="1">
                <a:solidFill>
                  <a:schemeClr val="tx1"/>
                </a:solidFill>
              </a:defRPr>
            </a:lvl2pPr>
            <a:lvl3pPr marL="144000" indent="-144000" algn="l" defTabSz="4176431" rtl="0" eaLnBrk="1" latinLnBrk="0" hangingPunct="1">
              <a:lnSpc>
                <a:spcPts val="3200"/>
              </a:lnSpc>
              <a:spcBef>
                <a:spcPts val="0"/>
              </a:spcBef>
              <a:spcAft>
                <a:spcPts val="3200"/>
              </a:spcAft>
              <a:buFont typeface="Arial" pitchFamily="34" charset="0"/>
              <a:buChar char="•"/>
              <a:defRPr>
                <a:solidFill>
                  <a:schemeClr val="tx1"/>
                </a:solidFill>
              </a:defRPr>
            </a:lvl3pPr>
            <a:lvl4pPr marL="6264646" indent="0" algn="ctr">
              <a:buNone/>
              <a:defRPr>
                <a:solidFill>
                  <a:schemeClr val="tx1">
                    <a:tint val="75000"/>
                  </a:schemeClr>
                </a:solidFill>
              </a:defRPr>
            </a:lvl4pPr>
            <a:lvl5pPr marL="8352861" indent="0" algn="ctr">
              <a:buNone/>
              <a:defRPr>
                <a:solidFill>
                  <a:schemeClr val="tx1">
                    <a:tint val="75000"/>
                  </a:schemeClr>
                </a:solidFill>
              </a:defRPr>
            </a:lvl5pPr>
            <a:lvl6pPr marL="10441076" indent="0" algn="ctr">
              <a:buNone/>
              <a:defRPr>
                <a:solidFill>
                  <a:schemeClr val="tx1">
                    <a:tint val="75000"/>
                  </a:schemeClr>
                </a:solidFill>
              </a:defRPr>
            </a:lvl6pPr>
            <a:lvl7pPr marL="12529292" indent="0" algn="ctr">
              <a:buNone/>
              <a:defRPr>
                <a:solidFill>
                  <a:schemeClr val="tx1">
                    <a:tint val="75000"/>
                  </a:schemeClr>
                </a:solidFill>
              </a:defRPr>
            </a:lvl7pPr>
            <a:lvl8pPr marL="14617507" indent="0" algn="ctr">
              <a:buNone/>
              <a:defRPr>
                <a:solidFill>
                  <a:schemeClr val="tx1">
                    <a:tint val="75000"/>
                  </a:schemeClr>
                </a:solidFill>
              </a:defRPr>
            </a:lvl8pPr>
            <a:lvl9pPr marL="16705722" indent="0" algn="ctr">
              <a:buNone/>
              <a:defRPr>
                <a:solidFill>
                  <a:schemeClr val="tx1">
                    <a:tint val="75000"/>
                  </a:schemeClr>
                </a:solidFill>
              </a:defRPr>
            </a:lvl9pPr>
          </a:lstStyle>
          <a:p>
            <a:pPr lvl="1"/>
            <a:r>
              <a:rPr lang="de-DE" sz="2500" kern="1200" baseline="0" dirty="0" smtClean="0">
                <a:solidFill>
                  <a:srgbClr val="000000"/>
                </a:solidFill>
                <a:latin typeface="Arial"/>
              </a:rPr>
              <a:t>Fließtext 25 </a:t>
            </a:r>
            <a:r>
              <a:rPr lang="de-DE" sz="2500" kern="1200" baseline="0" dirty="0" err="1" smtClean="0">
                <a:solidFill>
                  <a:srgbClr val="000000"/>
                </a:solidFill>
                <a:latin typeface="Arial"/>
              </a:rPr>
              <a:t>pt</a:t>
            </a:r>
            <a:r>
              <a:rPr lang="de-DE" sz="2500" kern="1200" baseline="0" dirty="0" smtClean="0">
                <a:solidFill>
                  <a:srgbClr val="000000"/>
                </a:solidFill>
                <a:latin typeface="Arial"/>
              </a:rPr>
              <a:t> </a:t>
            </a:r>
            <a:endParaRPr lang="de-DE" dirty="0" smtClean="0"/>
          </a:p>
          <a:p>
            <a:pPr rtl="0"/>
            <a:r>
              <a:rPr lang="de-DE" sz="2500" kern="1200" baseline="0" dirty="0" smtClean="0">
                <a:solidFill>
                  <a:srgbClr val="000000"/>
                </a:solidFill>
                <a:latin typeface="Arial"/>
              </a:rPr>
              <a:t>Dies ist die Vorlage für das Plakat DIN A0 hochkant der Technischen Universität München (TUM). Die Vorlage ist nach dem aktuellen Corporate Design der TUM gestaltet und verbindlich. Die Vorlage ist für Office-Versionen ab 2007 kompatibel.</a:t>
            </a:r>
          </a:p>
          <a:p>
            <a:pPr rtl="0"/>
            <a:r>
              <a:rPr lang="de-DE" sz="2500" kern="1200" baseline="0" dirty="0" smtClean="0">
                <a:solidFill>
                  <a:srgbClr val="000000"/>
                </a:solidFill>
                <a:latin typeface="Arial"/>
              </a:rPr>
              <a:t>Bitte geben Sie Ihren individuellen Text an den vorgesehenen Stellen ein und nutzen Sie die installierten Formatvorlagen für den jeweiligen Textabschnitt. </a:t>
            </a:r>
          </a:p>
          <a:p>
            <a:pPr lvl="1"/>
            <a:r>
              <a:rPr lang="de-DE" dirty="0" smtClean="0"/>
              <a:t>Kopfzeile und Absender</a:t>
            </a:r>
          </a:p>
          <a:p>
            <a:pPr rtl="0"/>
            <a:r>
              <a:rPr lang="de-DE" sz="2500" kern="1200" baseline="0" dirty="0" smtClean="0">
                <a:solidFill>
                  <a:srgbClr val="000000"/>
                </a:solidFill>
                <a:latin typeface="Arial"/>
              </a:rPr>
              <a:t>Der Absender des Aushangs kann im Kopf oder im Fuß der Seite aufgeführt werden.</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Nur das Logo der TUM im Kopf (rechter Rand) – der Absender/Herausgeber steht in der Überschrift oder in der Infobox am unteren Seitenrand..</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blauem Textzusatz (linker Rand) – dieser baut sich von unten nach oben auf. Er enthält mindestens eine Zeile (Technische Universität München) und maximal drei Zeilen (Fakultät und Lehrstuhl)</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Fakultätslogo (linker Rand) </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Fakultätslogo und blauem Textzusatz (linker Rand) </a:t>
            </a:r>
          </a:p>
          <a:p>
            <a:pPr lvl="1"/>
            <a:r>
              <a:rPr lang="de-DE" dirty="0" err="1" smtClean="0"/>
              <a:t>Textsatz</a:t>
            </a:r>
            <a:endParaRPr lang="de-DE" dirty="0" smtClean="0"/>
          </a:p>
          <a:p>
            <a:pPr rtl="0"/>
            <a:r>
              <a:rPr lang="de-DE" sz="2500" kern="1200" baseline="0" dirty="0" smtClean="0">
                <a:solidFill>
                  <a:srgbClr val="000000"/>
                </a:solidFill>
                <a:latin typeface="Arial"/>
              </a:rPr>
              <a:t>Ein Plakat sollte möglichst klar strukturiert sein und nur die nötigsten Informationen enthalten. Grundsätzlich ist zweispaltiger, dreispaltiger und </a:t>
            </a:r>
            <a:r>
              <a:rPr lang="de-DE" sz="2500" kern="1200" baseline="0" dirty="0" err="1" smtClean="0">
                <a:solidFill>
                  <a:srgbClr val="000000"/>
                </a:solidFill>
                <a:latin typeface="Arial"/>
              </a:rPr>
              <a:t>vierspaltiger</a:t>
            </a:r>
            <a:r>
              <a:rPr lang="de-DE" sz="2500" kern="1200" baseline="0" dirty="0" smtClean="0">
                <a:solidFill>
                  <a:srgbClr val="000000"/>
                </a:solidFill>
                <a:latin typeface="Arial"/>
              </a:rPr>
              <a:t> Text empfohlen, linksbündig oder Blocksatz. Für Plakate mit wenig Text, können Sie auf die größeren Schriftgrößen zurückgreifen.</a:t>
            </a:r>
          </a:p>
          <a:p>
            <a:pPr lvl="1"/>
            <a:r>
              <a:rPr lang="de-DE" dirty="0" smtClean="0"/>
              <a:t>Bilder</a:t>
            </a:r>
          </a:p>
          <a:p>
            <a:pPr rtl="0"/>
            <a:r>
              <a:rPr lang="de-DE" sz="2500" kern="1200" baseline="0" dirty="0" smtClean="0">
                <a:solidFill>
                  <a:srgbClr val="000000"/>
                </a:solidFill>
                <a:latin typeface="Arial"/>
              </a:rPr>
              <a:t>Falls Sie Bilder in den Text integrieren möchten, sollte das Layout der Vorlage eingehalten werden. Die Positionierung der Bilder ist hierbei variabel. </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auf jeweilige Textspaltenbreite angepasst</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geht über alle Textspalten</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ist seitenfüllend innerhalb des Textspiegels (mit weißem Rand)</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ist seitenfüllend, an mindestens 3 Seiten, bis zum Papierrand (sog. randabfallend)</a:t>
            </a:r>
          </a:p>
          <a:p>
            <a:pPr rtl="0"/>
            <a:r>
              <a:rPr lang="de-DE" sz="2500" kern="1200" baseline="0" dirty="0" smtClean="0">
                <a:solidFill>
                  <a:srgbClr val="000000"/>
                </a:solidFill>
                <a:latin typeface="Arial"/>
              </a:rPr>
              <a:t>Bilder sollten immer eine Bildunterschrift tragen, die ggf. Informationen zum Bild und zur Autorenschaft enthält. Achten Sie darauf, dass das Bild genügend Abstand zum Fließtext hat. Gleiches gilt für Grafiken.</a:t>
            </a: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lvl="1"/>
            <a:r>
              <a:rPr lang="de-DE" dirty="0" smtClean="0"/>
              <a:t>Druck</a:t>
            </a:r>
          </a:p>
          <a:p>
            <a:pPr rtl="0"/>
            <a:r>
              <a:rPr lang="de-DE" sz="2500" kern="1200" baseline="0" dirty="0" smtClean="0">
                <a:solidFill>
                  <a:srgbClr val="000000"/>
                </a:solidFill>
                <a:latin typeface="Arial"/>
              </a:rPr>
              <a:t>Bei Formatgrößen ab DIN A2 empfiehlt sich ein professioneller Druck. Achten Sie ebenfalls darauf, dass das Dokument in Originalgröße gedruckt wird, also keine Anpassung an die Druckränder bei Ihren Druckereinstellungen aktiviert ist.</a:t>
            </a:r>
          </a:p>
          <a:p>
            <a:pPr rtl="0"/>
            <a:r>
              <a:rPr lang="de-DE" sz="2500" kern="1200" baseline="0" dirty="0" smtClean="0">
                <a:solidFill>
                  <a:srgbClr val="000000"/>
                </a:solidFill>
                <a:latin typeface="Arial"/>
              </a:rPr>
              <a:t>Um den Charakter des Corporate Designs der TUM zu unterstützen sind weiße Papiere zu empfehlen. Naturpapiere mit starker Braun- oder Graufärbung sind ungeeignet. Des Weiteren sollte man auf die Papier-stärke (sog. Grammatur) und Haptik achten.</a:t>
            </a:r>
          </a:p>
          <a:p>
            <a:pPr rtl="0"/>
            <a:r>
              <a:rPr lang="de-DE" sz="2500" kern="1200" baseline="0" dirty="0" smtClean="0">
                <a:solidFill>
                  <a:srgbClr val="000000"/>
                </a:solidFill>
                <a:latin typeface="Arial"/>
              </a:rPr>
              <a:t>Weitere Informationen zum Corporate Design der TUM finden Sie unter www.tum.de/cd</a:t>
            </a:r>
          </a:p>
          <a:p>
            <a:pPr lvl="1"/>
            <a:r>
              <a:rPr lang="de-DE" dirty="0" smtClean="0"/>
              <a:t>Blindtext</a:t>
            </a:r>
          </a:p>
          <a:p>
            <a:pPr rtl="0"/>
            <a:r>
              <a:rPr lang="de-DE" sz="2500" kern="1200" baseline="0" dirty="0" err="1" smtClean="0">
                <a:solidFill>
                  <a:srgbClr val="000000"/>
                </a:solidFill>
                <a:latin typeface="Arial"/>
              </a:rPr>
              <a:t>Pa</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dolumquatur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officiist</a:t>
            </a:r>
            <a:r>
              <a:rPr lang="de-DE" sz="2500" kern="1200" baseline="0" dirty="0" smtClean="0">
                <a:solidFill>
                  <a:srgbClr val="000000"/>
                </a:solidFill>
                <a:latin typeface="Arial"/>
              </a:rPr>
              <a:t>, </a:t>
            </a:r>
            <a:r>
              <a:rPr lang="de-DE" sz="2500" kern="1200" baseline="0" dirty="0" err="1" smtClean="0">
                <a:solidFill>
                  <a:srgbClr val="000000"/>
                </a:solidFill>
                <a:latin typeface="Arial"/>
              </a:rPr>
              <a:t>cullacc</a:t>
            </a:r>
            <a:r>
              <a:rPr lang="de-DE" sz="2500" kern="1200" baseline="0" dirty="0" smtClean="0">
                <a:solidFill>
                  <a:srgbClr val="000000"/>
                </a:solidFill>
                <a:latin typeface="Arial"/>
              </a:rPr>
              <a:t> </a:t>
            </a:r>
            <a:r>
              <a:rPr lang="de-DE" sz="2500" kern="1200" baseline="0" dirty="0" err="1" smtClean="0">
                <a:solidFill>
                  <a:srgbClr val="000000"/>
                </a:solidFill>
                <a:latin typeface="Arial"/>
              </a:rPr>
              <a:t>umquod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res</a:t>
            </a:r>
            <a:r>
              <a:rPr lang="de-DE" sz="2500" kern="1200" baseline="0" dirty="0" smtClean="0">
                <a:solidFill>
                  <a:srgbClr val="000000"/>
                </a:solidFill>
                <a:latin typeface="Arial"/>
              </a:rPr>
              <a:t> ex et </a:t>
            </a:r>
            <a:r>
              <a:rPr lang="de-DE" sz="2500" kern="1200" baseline="0" dirty="0" err="1" smtClean="0">
                <a:solidFill>
                  <a:srgbClr val="000000"/>
                </a:solidFill>
                <a:latin typeface="Arial"/>
              </a:rPr>
              <a:t>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volum</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lit</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quam</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ea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elitatur</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experep</a:t>
            </a:r>
            <a:r>
              <a:rPr lang="de-DE" sz="2500" kern="1200" baseline="0" dirty="0" smtClean="0">
                <a:solidFill>
                  <a:srgbClr val="000000"/>
                </a:solidFill>
                <a:latin typeface="Arial"/>
              </a:rPr>
              <a:t> </a:t>
            </a:r>
            <a:r>
              <a:rPr lang="de-DE" sz="2500" kern="1200" baseline="0" dirty="0" err="1" smtClean="0">
                <a:solidFill>
                  <a:srgbClr val="000000"/>
                </a:solidFill>
                <a:latin typeface="Arial"/>
              </a:rPr>
              <a:t>elibus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inciam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tureictest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vererenienda</a:t>
            </a:r>
            <a:r>
              <a:rPr lang="de-DE" sz="2500" kern="1200" baseline="0" dirty="0" smtClean="0">
                <a:solidFill>
                  <a:srgbClr val="000000"/>
                </a:solidFill>
                <a:latin typeface="Arial"/>
              </a:rPr>
              <a:t> pro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a:t>
            </a:r>
            <a:r>
              <a:rPr lang="de-DE" sz="2500" kern="1200" baseline="0" dirty="0" smtClean="0">
                <a:solidFill>
                  <a:srgbClr val="000000"/>
                </a:solidFill>
                <a:latin typeface="Arial"/>
              </a:rPr>
              <a:t> </a:t>
            </a:r>
            <a:r>
              <a:rPr lang="de-DE" sz="2500" kern="1200" baseline="0" dirty="0" err="1" smtClean="0">
                <a:solidFill>
                  <a:srgbClr val="000000"/>
                </a:solidFill>
                <a:latin typeface="Arial"/>
              </a:rPr>
              <a:t>ullande</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eaqui</a:t>
            </a:r>
            <a:r>
              <a:rPr lang="de-DE" sz="2500" kern="1200" baseline="0" dirty="0" smtClean="0">
                <a:solidFill>
                  <a:srgbClr val="000000"/>
                </a:solidFill>
                <a:latin typeface="Arial"/>
              </a:rPr>
              <a:t> </a:t>
            </a:r>
            <a:r>
              <a:rPr lang="de-DE" sz="2500" kern="1200" baseline="0" dirty="0" err="1" smtClean="0">
                <a:solidFill>
                  <a:srgbClr val="000000"/>
                </a:solidFill>
                <a:latin typeface="Arial"/>
              </a:rPr>
              <a:t>toritionsed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voloriorem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harum</a:t>
            </a:r>
            <a:r>
              <a:rPr lang="de-DE" sz="2500" kern="1200" baseline="0" dirty="0" smtClean="0">
                <a:solidFill>
                  <a:srgbClr val="000000"/>
                </a:solidFill>
                <a:latin typeface="Arial"/>
              </a:rPr>
              <a:t> am </a:t>
            </a:r>
            <a:r>
              <a:rPr lang="de-DE" sz="2500" kern="1200" baseline="0" dirty="0" err="1" smtClean="0">
                <a:solidFill>
                  <a:srgbClr val="000000"/>
                </a:solidFill>
                <a:latin typeface="Arial"/>
              </a:rPr>
              <a:t>sitiossiti</a:t>
            </a:r>
            <a:r>
              <a:rPr lang="de-DE" sz="2500" kern="1200" baseline="0" dirty="0" smtClean="0">
                <a:solidFill>
                  <a:srgbClr val="000000"/>
                </a:solidFill>
                <a:latin typeface="Arial"/>
              </a:rPr>
              <a:t> </a:t>
            </a:r>
            <a:r>
              <a:rPr lang="de-DE" sz="2500" kern="1200" baseline="0" dirty="0" err="1" smtClean="0">
                <a:solidFill>
                  <a:srgbClr val="000000"/>
                </a:solidFill>
                <a:latin typeface="Arial"/>
              </a:rPr>
              <a:t>ilit</a:t>
            </a:r>
            <a:r>
              <a:rPr lang="de-DE" sz="2500" kern="1200" baseline="0" dirty="0" smtClean="0">
                <a:solidFill>
                  <a:srgbClr val="000000"/>
                </a:solidFill>
                <a:latin typeface="Arial"/>
              </a:rPr>
              <a:t> </a:t>
            </a:r>
            <a:r>
              <a:rPr lang="de-DE" sz="2500" kern="1200" baseline="0" dirty="0" err="1" smtClean="0">
                <a:solidFill>
                  <a:srgbClr val="000000"/>
                </a:solidFill>
                <a:latin typeface="Arial"/>
              </a:rPr>
              <a:t>mollorum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eatias</a:t>
            </a:r>
            <a:r>
              <a:rPr lang="de-DE" sz="2500" kern="1200" baseline="0" dirty="0" smtClean="0">
                <a:solidFill>
                  <a:srgbClr val="000000"/>
                </a:solidFill>
                <a:latin typeface="Arial"/>
              </a:rPr>
              <a:t> </a:t>
            </a:r>
            <a:r>
              <a:rPr lang="de-DE" sz="2500" kern="1200" baseline="0" dirty="0" err="1" smtClean="0">
                <a:solidFill>
                  <a:srgbClr val="000000"/>
                </a:solidFill>
                <a:latin typeface="Arial"/>
              </a:rPr>
              <a:t>sim</a:t>
            </a:r>
            <a:r>
              <a:rPr lang="de-DE" sz="2500" kern="1200" baseline="0" dirty="0" smtClean="0">
                <a:solidFill>
                  <a:srgbClr val="000000"/>
                </a:solidFill>
                <a:latin typeface="Arial"/>
              </a:rPr>
              <a:t> </a:t>
            </a:r>
            <a:r>
              <a:rPr lang="de-DE" sz="2500" kern="1200" baseline="0" dirty="0" err="1" smtClean="0">
                <a:solidFill>
                  <a:srgbClr val="000000"/>
                </a:solidFill>
                <a:latin typeface="Arial"/>
              </a:rPr>
              <a:t>lam</a:t>
            </a:r>
            <a:r>
              <a:rPr lang="de-DE" sz="2500" kern="1200" baseline="0" dirty="0" smtClean="0">
                <a:solidFill>
                  <a:srgbClr val="000000"/>
                </a:solidFill>
                <a:latin typeface="Arial"/>
              </a:rPr>
              <a:t> </a:t>
            </a:r>
            <a:r>
              <a:rPr lang="de-DE" sz="2500" kern="1200" baseline="0" dirty="0" err="1" smtClean="0">
                <a:solidFill>
                  <a:srgbClr val="000000"/>
                </a:solidFill>
                <a:latin typeface="Arial"/>
              </a:rPr>
              <a:t>cus</a:t>
            </a:r>
            <a:r>
              <a:rPr lang="de-DE" sz="2500" kern="1200" baseline="0" dirty="0" smtClean="0">
                <a:solidFill>
                  <a:srgbClr val="000000"/>
                </a:solidFill>
                <a:latin typeface="Arial"/>
              </a:rPr>
              <a:t> mint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plitasped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volesti</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quamusa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verionseque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senim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excea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verchil</a:t>
            </a:r>
            <a:r>
              <a:rPr lang="de-DE" sz="2500" kern="1200" baseline="0" dirty="0" smtClean="0">
                <a:solidFill>
                  <a:srgbClr val="000000"/>
                </a:solidFill>
                <a:latin typeface="Arial"/>
              </a:rPr>
              <a:t> ex et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doloresed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fugiamus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reperem</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vel</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ipsam</a:t>
            </a:r>
            <a:r>
              <a:rPr lang="de-DE" sz="2500" kern="1200" baseline="0" dirty="0" smtClean="0">
                <a:solidFill>
                  <a:srgbClr val="000000"/>
                </a:solidFill>
                <a:latin typeface="Arial"/>
              </a:rPr>
              <a:t> </a:t>
            </a:r>
            <a:r>
              <a:rPr lang="de-DE" sz="2500" kern="1200" baseline="0" dirty="0" err="1" smtClean="0">
                <a:solidFill>
                  <a:srgbClr val="000000"/>
                </a:solidFill>
                <a:latin typeface="Arial"/>
              </a:rPr>
              <a:t>audi</a:t>
            </a:r>
            <a:r>
              <a:rPr lang="de-DE" sz="2500" kern="1200" baseline="0" dirty="0" smtClean="0">
                <a:solidFill>
                  <a:srgbClr val="000000"/>
                </a:solidFill>
                <a:latin typeface="Arial"/>
              </a:rPr>
              <a:t> </a:t>
            </a:r>
            <a:r>
              <a:rPr lang="de-DE" sz="2500" kern="1200" baseline="0" dirty="0" err="1" smtClean="0">
                <a:solidFill>
                  <a:srgbClr val="000000"/>
                </a:solidFill>
                <a:latin typeface="Arial"/>
              </a:rPr>
              <a:t>apicili</a:t>
            </a:r>
            <a:r>
              <a:rPr lang="de-DE" sz="2500" kern="1200" baseline="0" dirty="0" smtClean="0">
                <a:solidFill>
                  <a:srgbClr val="000000"/>
                </a:solidFill>
                <a:latin typeface="Arial"/>
              </a:rPr>
              <a:t> </a:t>
            </a:r>
            <a:r>
              <a:rPr lang="de-DE" sz="2500" kern="1200" baseline="0" dirty="0" err="1" smtClean="0">
                <a:solidFill>
                  <a:srgbClr val="000000"/>
                </a:solidFill>
                <a:latin typeface="Arial"/>
              </a:rPr>
              <a:t>busam</a:t>
            </a:r>
            <a:r>
              <a:rPr lang="de-DE" sz="2500" kern="1200" baseline="0" dirty="0" smtClean="0">
                <a:solidFill>
                  <a:srgbClr val="000000"/>
                </a:solidFill>
                <a:latin typeface="Arial"/>
              </a:rPr>
              <a:t>, </a:t>
            </a:r>
            <a:r>
              <a:rPr lang="de-DE" sz="2500" kern="1200" baseline="0" dirty="0" err="1" smtClean="0">
                <a:solidFill>
                  <a:srgbClr val="000000"/>
                </a:solidFill>
                <a:latin typeface="Arial"/>
              </a:rPr>
              <a:t>eostionsedi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restestia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a:t>
            </a:r>
            <a:r>
              <a:rPr lang="de-DE" sz="2500" kern="1200" baseline="0" dirty="0" smtClean="0">
                <a:solidFill>
                  <a:srgbClr val="000000"/>
                </a:solidFill>
                <a:latin typeface="Arial"/>
              </a:rPr>
              <a:t> </a:t>
            </a:r>
            <a:r>
              <a:rPr lang="de-DE" sz="2500" kern="1200" baseline="0" dirty="0" err="1" smtClean="0">
                <a:solidFill>
                  <a:srgbClr val="000000"/>
                </a:solidFill>
                <a:latin typeface="Arial"/>
              </a:rPr>
              <a:t>pra</a:t>
            </a:r>
            <a:r>
              <a:rPr lang="de-DE" sz="2500" kern="1200" baseline="0" dirty="0" smtClean="0">
                <a:solidFill>
                  <a:srgbClr val="000000"/>
                </a:solidFill>
                <a:latin typeface="Arial"/>
              </a:rPr>
              <a:t> </a:t>
            </a:r>
            <a:r>
              <a:rPr lang="de-DE" sz="2500" kern="1200" baseline="0" dirty="0" err="1" smtClean="0">
                <a:solidFill>
                  <a:srgbClr val="000000"/>
                </a:solidFill>
                <a:latin typeface="Arial"/>
              </a:rPr>
              <a:t>denda</a:t>
            </a:r>
            <a:r>
              <a:rPr lang="de-DE" sz="2500" kern="1200" baseline="0" dirty="0" smtClean="0">
                <a:solidFill>
                  <a:srgbClr val="000000"/>
                </a:solidFill>
                <a:latin typeface="Arial"/>
              </a:rPr>
              <a:t> </a:t>
            </a:r>
            <a:r>
              <a:rPr lang="de-DE" sz="2500" kern="1200" baseline="0" dirty="0" err="1" smtClean="0">
                <a:solidFill>
                  <a:srgbClr val="000000"/>
                </a:solidFill>
                <a:latin typeface="Arial"/>
              </a:rPr>
              <a: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verspel</a:t>
            </a:r>
            <a:r>
              <a:rPr lang="de-DE" sz="2500" kern="1200" baseline="0" dirty="0" smtClean="0">
                <a:solidFill>
                  <a:srgbClr val="000000"/>
                </a:solidFill>
                <a:latin typeface="Arial"/>
              </a:rPr>
              <a:t> </a:t>
            </a:r>
            <a:r>
              <a:rPr lang="de-DE" sz="2500" kern="1200" baseline="0" dirty="0" err="1" smtClean="0">
                <a:solidFill>
                  <a:srgbClr val="000000"/>
                </a:solidFill>
                <a:latin typeface="Arial"/>
              </a:rPr>
              <a:t>luptur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utempor</a:t>
            </a:r>
            <a:r>
              <a:rPr lang="de-DE" sz="2500" kern="1200" baseline="0" dirty="0" smtClean="0">
                <a:solidFill>
                  <a:srgbClr val="000000"/>
                </a:solidFill>
                <a:latin typeface="Arial"/>
              </a:rPr>
              <a:t> </a:t>
            </a:r>
            <a:r>
              <a:rPr lang="de-DE" sz="2500" kern="1200" baseline="0" dirty="0" err="1" smtClean="0">
                <a:solidFill>
                  <a:srgbClr val="000000"/>
                </a:solidFill>
                <a:latin typeface="Arial"/>
              </a:rPr>
              <a:t>rovitat</a:t>
            </a:r>
            <a:r>
              <a:rPr lang="de-DE" sz="2500" kern="1200" baseline="0" dirty="0" smtClean="0">
                <a:solidFill>
                  <a:srgbClr val="000000"/>
                </a:solidFill>
                <a:latin typeface="Arial"/>
              </a:rPr>
              <a:t> </a:t>
            </a:r>
            <a:r>
              <a:rPr lang="de-DE" sz="2500" kern="1200" baseline="0" dirty="0" err="1" smtClean="0">
                <a:solidFill>
                  <a:srgbClr val="000000"/>
                </a:solidFill>
                <a:latin typeface="Arial"/>
              </a:rPr>
              <a:t>isquidi</a:t>
            </a:r>
            <a:r>
              <a:rPr lang="de-DE" sz="2500" kern="1200" baseline="0" dirty="0" smtClean="0">
                <a:solidFill>
                  <a:srgbClr val="000000"/>
                </a:solidFill>
                <a:latin typeface="Arial"/>
              </a:rPr>
              <a:t> </a:t>
            </a:r>
            <a:r>
              <a:rPr lang="de-DE" sz="2500" kern="1200" baseline="0" dirty="0" err="1" smtClean="0">
                <a:solidFill>
                  <a:srgbClr val="000000"/>
                </a:solidFill>
                <a:latin typeface="Arial"/>
              </a:rPr>
              <a:t>gendus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voluptaecae</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Itatem</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conectis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Xerro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elesciam</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am </a:t>
            </a:r>
            <a:r>
              <a:rPr lang="de-DE" sz="2500" kern="1200" baseline="0" dirty="0" err="1" smtClean="0">
                <a:solidFill>
                  <a:srgbClr val="000000"/>
                </a:solidFill>
                <a:latin typeface="Arial"/>
              </a:rPr>
              <a:t>videlessi</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omnient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laccum</a:t>
            </a:r>
            <a:r>
              <a:rPr lang="de-DE" sz="2500" kern="1200" baseline="0" dirty="0" smtClean="0">
                <a:solidFill>
                  <a:srgbClr val="000000"/>
                </a:solidFill>
                <a:latin typeface="Arial"/>
              </a:rPr>
              <a:t> </a:t>
            </a:r>
            <a:r>
              <a:rPr lang="de-DE" sz="2500" kern="1200" baseline="0" dirty="0" err="1" smtClean="0">
                <a:solidFill>
                  <a:srgbClr val="000000"/>
                </a:solidFill>
                <a:latin typeface="Arial"/>
              </a:rPr>
              <a:t>ernation</a:t>
            </a:r>
            <a:r>
              <a:rPr lang="de-DE" sz="2500" kern="1200" baseline="0" dirty="0" smtClean="0">
                <a:solidFill>
                  <a:srgbClr val="000000"/>
                </a:solidFill>
                <a:latin typeface="Arial"/>
              </a:rPr>
              <a:t> </a:t>
            </a:r>
            <a:r>
              <a:rPr lang="de-DE" sz="2500" kern="1200" baseline="0" dirty="0" err="1" smtClean="0">
                <a:solidFill>
                  <a:srgbClr val="000000"/>
                </a:solidFill>
                <a:latin typeface="Arial"/>
              </a:rPr>
              <a:t>cus</a:t>
            </a:r>
            <a:r>
              <a:rPr lang="de-DE" sz="2500" kern="1200" baseline="0" dirty="0" smtClean="0">
                <a:solidFill>
                  <a:srgbClr val="000000"/>
                </a:solidFill>
                <a:latin typeface="Arial"/>
              </a:rPr>
              <a:t> </a:t>
            </a:r>
            <a:r>
              <a:rPr lang="de-DE" sz="2500" kern="1200" baseline="0" dirty="0" err="1" smtClean="0">
                <a:solidFill>
                  <a:srgbClr val="000000"/>
                </a:solidFill>
                <a:latin typeface="Arial"/>
              </a:rPr>
              <a:t>explictur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Abori</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venis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quibus</a:t>
            </a:r>
            <a:r>
              <a:rPr lang="de-DE" sz="2500" kern="1200" baseline="0" dirty="0" smtClean="0">
                <a:solidFill>
                  <a:srgbClr val="000000"/>
                </a:solidFill>
                <a:latin typeface="Arial"/>
              </a:rPr>
              <a:t> in es et </a:t>
            </a:r>
            <a:r>
              <a:rPr lang="de-DE" sz="2500" kern="1200" baseline="0" dirty="0" err="1" smtClean="0">
                <a:solidFill>
                  <a:srgbClr val="000000"/>
                </a:solidFill>
                <a:latin typeface="Arial"/>
              </a:rPr>
              <a:t>aligent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Niat</a:t>
            </a:r>
            <a:r>
              <a:rPr lang="de-DE" sz="2500" kern="1200" baseline="0" dirty="0" smtClean="0">
                <a:solidFill>
                  <a:srgbClr val="000000"/>
                </a:solidFill>
                <a:latin typeface="Arial"/>
              </a:rPr>
              <a:t> </a:t>
            </a:r>
            <a:r>
              <a:rPr lang="de-DE" sz="2500" kern="1200" baseline="0" dirty="0" err="1" smtClean="0">
                <a:solidFill>
                  <a:srgbClr val="000000"/>
                </a:solidFill>
                <a:latin typeface="Arial"/>
              </a:rPr>
              <a:t>harchillis</a:t>
            </a:r>
            <a:r>
              <a:rPr lang="de-DE" sz="2500" kern="1200" baseline="0" dirty="0" smtClean="0">
                <a:solidFill>
                  <a:srgbClr val="000000"/>
                </a:solidFill>
                <a:latin typeface="Arial"/>
              </a:rPr>
              <a:t> </a:t>
            </a:r>
            <a:r>
              <a:rPr lang="de-DE" sz="2500" kern="1200" baseline="0" dirty="0" err="1" smtClean="0">
                <a:solidFill>
                  <a:srgbClr val="000000"/>
                </a:solidFill>
                <a:latin typeface="Arial"/>
              </a:rPr>
              <a:t>cullate</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aboreperia</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faccabo</a:t>
            </a:r>
            <a:r>
              <a:rPr lang="de-DE" sz="2500" kern="1200" baseline="0" dirty="0" smtClean="0">
                <a:solidFill>
                  <a:srgbClr val="000000"/>
                </a:solidFill>
                <a:latin typeface="Arial"/>
              </a:rPr>
              <a:t>. </a:t>
            </a:r>
            <a:r>
              <a:rPr lang="de-DE" sz="2500" kern="1200" baseline="0" dirty="0" err="1" smtClean="0">
                <a:solidFill>
                  <a:srgbClr val="000000"/>
                </a:solidFill>
                <a:latin typeface="Arial"/>
              </a:rPr>
              <a:t>Otam</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iniminventur</a:t>
            </a:r>
            <a:r>
              <a:rPr lang="de-DE" sz="2500" kern="1200" baseline="0" dirty="0" smtClean="0">
                <a:solidFill>
                  <a:srgbClr val="000000"/>
                </a:solidFill>
                <a:latin typeface="Arial"/>
              </a:rPr>
              <a:t> </a:t>
            </a:r>
            <a:r>
              <a:rPr lang="de-DE" sz="2500" kern="1200" baseline="0" dirty="0" err="1" smtClean="0">
                <a:solidFill>
                  <a:srgbClr val="000000"/>
                </a:solidFill>
                <a:latin typeface="Arial"/>
              </a:rPr>
              <a:t>ra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a:t>
            </a:r>
            <a:r>
              <a:rPr lang="de-DE" sz="2500" kern="1200" baseline="0" dirty="0" smtClean="0">
                <a:solidFill>
                  <a:srgbClr val="000000"/>
                </a:solidFill>
                <a:latin typeface="Arial"/>
              </a:rPr>
              <a:t> </a:t>
            </a:r>
            <a:r>
              <a:rPr lang="de-DE" sz="2500" kern="1200" baseline="0" dirty="0" err="1" smtClean="0">
                <a:solidFill>
                  <a:srgbClr val="000000"/>
                </a:solidFill>
                <a:latin typeface="Arial"/>
              </a:rPr>
              <a:t>net</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accum</a:t>
            </a:r>
            <a:r>
              <a:rPr lang="de-DE" sz="2500" kern="1200" baseline="0" dirty="0" smtClean="0">
                <a:solidFill>
                  <a:srgbClr val="000000"/>
                </a:solidFill>
                <a:latin typeface="Arial"/>
              </a:rPr>
              <a:t>, </a:t>
            </a:r>
            <a:r>
              <a:rPr lang="de-DE" sz="2500" kern="1200" baseline="0" dirty="0" err="1" smtClean="0">
                <a:solidFill>
                  <a:srgbClr val="000000"/>
                </a:solidFill>
                <a:latin typeface="Arial"/>
              </a:rPr>
              <a:t>nimet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officimi</a:t>
            </a:r>
            <a:r>
              <a:rPr lang="de-DE" sz="2500" kern="1200" baseline="0" dirty="0" smtClean="0">
                <a:solidFill>
                  <a:srgbClr val="000000"/>
                </a:solidFill>
                <a:latin typeface="Arial"/>
              </a:rPr>
              <a:t>, </a:t>
            </a:r>
            <a:r>
              <a:rPr lang="de-DE" sz="2500" kern="1200" baseline="0" dirty="0" err="1" smtClean="0">
                <a:solidFill>
                  <a:srgbClr val="000000"/>
                </a:solidFill>
                <a:latin typeface="Arial"/>
              </a:rPr>
              <a:t>conseque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dit</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Nam, </a:t>
            </a:r>
            <a:r>
              <a:rPr lang="de-DE" sz="2500" kern="1200" baseline="0" dirty="0" err="1" smtClean="0">
                <a:solidFill>
                  <a:srgbClr val="000000"/>
                </a:solidFill>
                <a:latin typeface="Arial"/>
              </a:rPr>
              <a:t>quibus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moloraectius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illabor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laborrum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inveliquia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sequias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spedis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moluptias</a:t>
            </a:r>
            <a:r>
              <a:rPr lang="de-DE" sz="2500" kern="1200" baseline="0" dirty="0" smtClean="0">
                <a:solidFill>
                  <a:srgbClr val="000000"/>
                </a:solidFill>
                <a:latin typeface="Arial"/>
              </a:rPr>
              <a:t> </a:t>
            </a:r>
            <a:r>
              <a:rPr lang="de-DE" sz="2500" kern="1200" baseline="0" dirty="0" err="1" smtClean="0">
                <a:solidFill>
                  <a:srgbClr val="000000"/>
                </a:solidFill>
                <a:latin typeface="Arial"/>
              </a:rPr>
              <a:t>adia</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acest</a:t>
            </a:r>
            <a:r>
              <a:rPr lang="de-DE" sz="2500" kern="1200" baseline="0" dirty="0" smtClean="0">
                <a:solidFill>
                  <a:srgbClr val="000000"/>
                </a:solidFill>
                <a:latin typeface="Arial"/>
              </a:rPr>
              <a:t> </a:t>
            </a:r>
            <a:r>
              <a:rPr lang="de-DE" sz="2500" kern="1200" baseline="0" dirty="0" err="1" smtClean="0">
                <a:solidFill>
                  <a:srgbClr val="000000"/>
                </a:solidFill>
                <a:latin typeface="Arial"/>
              </a:rPr>
              <a:t>audae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pernatum</a:t>
            </a:r>
            <a:r>
              <a:rPr lang="de-DE" sz="2500" kern="1200" baseline="0" dirty="0" smtClean="0">
                <a:solidFill>
                  <a:srgbClr val="000000"/>
                </a:solidFill>
                <a:latin typeface="Arial"/>
              </a:rPr>
              <a:t> </a:t>
            </a:r>
            <a:r>
              <a:rPr lang="de-DE" sz="2500" kern="1200" baseline="0" dirty="0" err="1" smtClean="0">
                <a:solidFill>
                  <a:srgbClr val="000000"/>
                </a:solidFill>
                <a:latin typeface="Arial"/>
              </a:rPr>
              <a: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ad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volo</a:t>
            </a:r>
            <a:r>
              <a:rPr lang="de-DE" sz="2500" kern="1200" baseline="0" dirty="0" smtClean="0">
                <a:solidFill>
                  <a:srgbClr val="000000"/>
                </a:solidFill>
                <a:latin typeface="Arial"/>
              </a:rPr>
              <a:t> </a:t>
            </a:r>
            <a:r>
              <a:rPr lang="de-DE" sz="2500" kern="1200" baseline="0" dirty="0" err="1" smtClean="0">
                <a:solidFill>
                  <a:srgbClr val="000000"/>
                </a:solidFill>
                <a:latin typeface="Arial"/>
              </a:rPr>
              <a:t>verovid</a:t>
            </a:r>
            <a:r>
              <a:rPr lang="de-DE" sz="2500" kern="1200" baseline="0" dirty="0" smtClean="0">
                <a:solidFill>
                  <a:srgbClr val="000000"/>
                </a:solidFill>
                <a:latin typeface="Arial"/>
              </a:rPr>
              <a:t> </a:t>
            </a:r>
            <a:r>
              <a:rPr lang="de-DE" sz="2500" kern="1200" baseline="0" dirty="0" err="1" smtClean="0">
                <a:solidFill>
                  <a:srgbClr val="000000"/>
                </a:solidFill>
                <a:latin typeface="Arial"/>
              </a:rPr>
              <a:t>unturitatet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adiorehendi</a:t>
            </a:r>
            <a:r>
              <a:rPr lang="de-DE" sz="2500" kern="1200" baseline="0" dirty="0" smtClean="0">
                <a:solidFill>
                  <a:srgbClr val="000000"/>
                </a:solidFill>
                <a:latin typeface="Arial"/>
              </a:rPr>
              <a:t> </a:t>
            </a:r>
            <a:r>
              <a:rPr lang="de-DE" sz="2500" kern="1200" baseline="0" dirty="0" err="1" smtClean="0">
                <a:solidFill>
                  <a:srgbClr val="000000"/>
                </a:solidFill>
                <a:latin typeface="Arial"/>
              </a:rPr>
              <a:t>blabor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aciur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resciuntem</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imendendae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dem. </a:t>
            </a:r>
            <a:r>
              <a:rPr lang="de-DE" sz="2500" kern="1200" baseline="0" dirty="0" err="1" smtClean="0">
                <a:solidFill>
                  <a:srgbClr val="000000"/>
                </a:solidFill>
                <a:latin typeface="Arial"/>
              </a:rPr>
              <a:t>Ro</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a:t>
            </a:r>
            <a:r>
              <a:rPr lang="de-DE" sz="2500" kern="1200" baseline="0" dirty="0" smtClean="0">
                <a:solidFill>
                  <a:srgbClr val="000000"/>
                </a:solidFill>
                <a:latin typeface="Arial"/>
              </a:rPr>
              <a:t> </a:t>
            </a:r>
            <a:r>
              <a:rPr lang="de-DE" sz="2500" kern="1200" baseline="0" dirty="0" err="1" smtClean="0">
                <a:solidFill>
                  <a:srgbClr val="000000"/>
                </a:solidFill>
                <a:latin typeface="Arial"/>
              </a:rPr>
              <a:t>atiorro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in </a:t>
            </a:r>
            <a:r>
              <a:rPr lang="de-DE" sz="2500" kern="1200" baseline="0" dirty="0" err="1" smtClean="0">
                <a:solidFill>
                  <a:srgbClr val="000000"/>
                </a:solidFill>
                <a:latin typeface="Arial"/>
              </a:rPr>
              <a:t>nihiliquis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volorporro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is</a:t>
            </a:r>
            <a:r>
              <a:rPr lang="de-DE" sz="2500" kern="1200" baseline="0" dirty="0" smtClean="0">
                <a:solidFill>
                  <a:srgbClr val="000000"/>
                </a:solidFill>
                <a:latin typeface="Arial"/>
              </a:rPr>
              <a:t> </a:t>
            </a:r>
            <a:r>
              <a:rPr lang="de-DE" sz="2500" kern="1200" baseline="0" dirty="0" err="1" smtClean="0">
                <a:solidFill>
                  <a:srgbClr val="000000"/>
                </a:solidFill>
                <a:latin typeface="Arial"/>
              </a:rPr>
              <a:t>istiusdaecto</a:t>
            </a:r>
            <a:r>
              <a:rPr lang="de-DE" sz="2500" kern="1200" baseline="0" dirty="0" smtClean="0">
                <a:solidFill>
                  <a:srgbClr val="000000"/>
                </a:solidFill>
                <a:latin typeface="Arial"/>
              </a:rPr>
              <a:t> </a:t>
            </a:r>
            <a:r>
              <a:rPr lang="de-DE" sz="2500" kern="1200" baseline="0" dirty="0" err="1" smtClean="0">
                <a:solidFill>
                  <a:srgbClr val="000000"/>
                </a:solidFill>
                <a:latin typeface="Arial"/>
              </a:rPr>
              <a:t>tem</a:t>
            </a:r>
            <a:r>
              <a:rPr lang="de-DE" sz="2500" kern="1200" baseline="0" dirty="0" smtClean="0">
                <a:solidFill>
                  <a:srgbClr val="000000"/>
                </a:solidFill>
                <a:latin typeface="Arial"/>
              </a:rPr>
              <a:t> </a:t>
            </a:r>
            <a:r>
              <a:rPr lang="de-DE" sz="2500" kern="1200" baseline="0" dirty="0" err="1" smtClean="0">
                <a:solidFill>
                  <a:srgbClr val="000000"/>
                </a:solidFill>
                <a:latin typeface="Arial"/>
              </a:rPr>
              <a:t>recae</a:t>
            </a:r>
            <a:r>
              <a:rPr lang="de-DE" sz="2500" kern="1200" baseline="0" dirty="0" smtClean="0">
                <a:solidFill>
                  <a:srgbClr val="000000"/>
                </a:solidFill>
                <a:latin typeface="Arial"/>
              </a:rPr>
              <a:t> mi, si </a:t>
            </a:r>
            <a:r>
              <a:rPr lang="de-DE" sz="2500" kern="1200" baseline="0" dirty="0" err="1" smtClean="0">
                <a:solidFill>
                  <a:srgbClr val="000000"/>
                </a:solidFill>
                <a:latin typeface="Arial"/>
              </a:rPr>
              <a:t>voluptat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Cae</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quasinc</a:t>
            </a:r>
            <a:r>
              <a:rPr lang="de-DE" sz="2500" kern="1200" baseline="0" dirty="0" smtClean="0">
                <a:solidFill>
                  <a:srgbClr val="000000"/>
                </a:solidFill>
                <a:latin typeface="Arial"/>
              </a:rPr>
              <a:t> </a:t>
            </a:r>
            <a:r>
              <a:rPr lang="de-DE" sz="2500" kern="1200" baseline="0" dirty="0" err="1" smtClean="0">
                <a:solidFill>
                  <a:srgbClr val="000000"/>
                </a:solidFill>
                <a:latin typeface="Arial"/>
              </a:rPr>
              <a:t>ipitio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Ariscipsamus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volorec</a:t>
            </a:r>
            <a:r>
              <a:rPr lang="de-DE" sz="2500" kern="1200" baseline="0" dirty="0" smtClean="0">
                <a:solidFill>
                  <a:srgbClr val="000000"/>
                </a:solidFill>
                <a:latin typeface="Arial"/>
              </a:rPr>
              <a:t> </a:t>
            </a:r>
            <a:r>
              <a:rPr lang="de-DE" sz="2500" kern="1200" baseline="0" dirty="0" err="1" smtClean="0">
                <a:solidFill>
                  <a:srgbClr val="000000"/>
                </a:solidFill>
                <a:latin typeface="Arial"/>
              </a:rPr>
              <a:t>tionse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volorunt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Consequo</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erioratur</a:t>
            </a:r>
            <a:r>
              <a:rPr lang="de-DE" sz="2500" kern="1200" baseline="0" dirty="0" smtClean="0">
                <a:solidFill>
                  <a:srgbClr val="000000"/>
                </a:solidFill>
                <a:latin typeface="Arial"/>
              </a:rPr>
              <a:t>?</a:t>
            </a:r>
          </a:p>
          <a:p>
            <a:pPr rtl="0"/>
            <a:r>
              <a:rPr lang="de-DE" sz="2500" kern="1200" baseline="0" dirty="0" smtClean="0">
                <a:solidFill>
                  <a:srgbClr val="000000"/>
                </a:solidFill>
                <a:latin typeface="Arial"/>
              </a:rPr>
              <a:t>As </a:t>
            </a:r>
            <a:r>
              <a:rPr lang="de-DE" sz="2500" kern="1200" baseline="0" dirty="0" err="1" smtClean="0">
                <a:solidFill>
                  <a:srgbClr val="000000"/>
                </a:solidFill>
                <a:latin typeface="Arial"/>
              </a:rPr>
              <a:t>ipsunt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etus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il</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ipsandio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et </a:t>
            </a:r>
            <a:r>
              <a:rPr lang="de-DE" sz="2500" kern="1200" baseline="0" dirty="0" err="1" smtClean="0">
                <a:solidFill>
                  <a:srgbClr val="000000"/>
                </a:solidFill>
                <a:latin typeface="Arial"/>
              </a:rPr>
              <a:t>lam</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officitis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doles</a:t>
            </a:r>
            <a:r>
              <a:rPr lang="de-DE" sz="2500" kern="1200" baseline="0" dirty="0" smtClean="0">
                <a:solidFill>
                  <a:srgbClr val="000000"/>
                </a:solidFill>
                <a:latin typeface="Arial"/>
              </a:rPr>
              <a:t> </a:t>
            </a:r>
            <a:r>
              <a:rPr lang="de-DE" sz="2500" kern="1200" baseline="0" dirty="0" err="1" smtClean="0">
                <a:solidFill>
                  <a:srgbClr val="000000"/>
                </a:solidFill>
                <a:latin typeface="Arial"/>
              </a:rPr>
              <a:t>essi</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quuntur</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eosaeped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eri</a:t>
            </a:r>
            <a:r>
              <a:rPr lang="de-DE" sz="2500" kern="1200" baseline="0" dirty="0" smtClean="0">
                <a:solidFill>
                  <a:srgbClr val="000000"/>
                </a:solidFill>
                <a:latin typeface="Arial"/>
              </a:rPr>
              <a:t> </a:t>
            </a:r>
            <a:r>
              <a:rPr lang="de-DE" sz="2500" kern="1200" baseline="0" dirty="0" err="1" smtClean="0">
                <a:solidFill>
                  <a:srgbClr val="000000"/>
                </a:solidFill>
                <a:latin typeface="Arial"/>
              </a:rPr>
              <a:t>aperat</a:t>
            </a:r>
            <a:r>
              <a:rPr lang="de-DE" sz="2500" kern="1200" baseline="0" dirty="0" smtClean="0">
                <a:solidFill>
                  <a:srgbClr val="000000"/>
                </a:solidFill>
                <a:latin typeface="Arial"/>
              </a:rPr>
              <a:t> </a:t>
            </a:r>
            <a:r>
              <a:rPr lang="de-DE" sz="2500" kern="1200" baseline="0" dirty="0" err="1" smtClean="0">
                <a:solidFill>
                  <a:srgbClr val="000000"/>
                </a:solidFill>
                <a:latin typeface="Arial"/>
              </a:rPr>
              <a:t>este</a:t>
            </a:r>
            <a:r>
              <a:rPr lang="de-DE" sz="2500" kern="1200" baseline="0" dirty="0" smtClean="0">
                <a:solidFill>
                  <a:srgbClr val="000000"/>
                </a:solidFill>
                <a:latin typeface="Arial"/>
              </a:rPr>
              <a:t> nos </a:t>
            </a:r>
            <a:r>
              <a:rPr lang="de-DE" sz="2500" kern="1200" baseline="0" dirty="0" err="1" smtClean="0">
                <a:solidFill>
                  <a:srgbClr val="000000"/>
                </a:solidFill>
                <a:latin typeface="Arial"/>
              </a:rPr>
              <a:t>mosandi</a:t>
            </a:r>
            <a:r>
              <a:rPr lang="de-DE" sz="2500" kern="1200" baseline="0" dirty="0" smtClean="0">
                <a:solidFill>
                  <a:srgbClr val="000000"/>
                </a:solidFill>
                <a:latin typeface="Arial"/>
              </a:rPr>
              <a:t> </a:t>
            </a:r>
            <a:r>
              <a:rPr lang="de-DE" sz="2500" kern="1200" baseline="0" dirty="0" err="1" smtClean="0">
                <a:solidFill>
                  <a:srgbClr val="000000"/>
                </a:solidFill>
                <a:latin typeface="Arial"/>
              </a:rPr>
              <a:t>tenit</a:t>
            </a:r>
            <a:r>
              <a:rPr lang="de-DE" sz="2500" kern="1200" baseline="0" dirty="0" smtClean="0">
                <a:solidFill>
                  <a:srgbClr val="000000"/>
                </a:solidFill>
                <a:latin typeface="Arial"/>
              </a:rPr>
              <a:t>, </a:t>
            </a:r>
            <a:r>
              <a:rPr lang="de-DE" sz="2500" kern="1200" baseline="0" dirty="0" err="1" smtClean="0">
                <a:solidFill>
                  <a:srgbClr val="000000"/>
                </a:solidFill>
                <a:latin typeface="Arial"/>
              </a:rPr>
              <a:t>sandanis</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idellam</a:t>
            </a:r>
            <a:r>
              <a:rPr lang="de-DE" sz="2500" kern="1200" baseline="0" dirty="0" smtClean="0">
                <a:solidFill>
                  <a:srgbClr val="000000"/>
                </a:solidFill>
                <a:latin typeface="Arial"/>
              </a:rPr>
              <a:t> </a:t>
            </a:r>
            <a:r>
              <a:rPr lang="de-DE" sz="2500" kern="1200" baseline="0" dirty="0" err="1" smtClean="0">
                <a:solidFill>
                  <a:srgbClr val="000000"/>
                </a:solidFill>
                <a:latin typeface="Arial"/>
              </a:rPr>
              <a:t>inctas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et </a:t>
            </a:r>
            <a:r>
              <a:rPr lang="de-DE" sz="2500" kern="1200" baseline="0" dirty="0" err="1" smtClean="0">
                <a:solidFill>
                  <a:srgbClr val="000000"/>
                </a:solidFill>
                <a:latin typeface="Arial"/>
              </a:rPr>
              <a:t>veliquidel</a:t>
            </a:r>
            <a:r>
              <a:rPr lang="de-DE" sz="2500" kern="1200" baseline="0" dirty="0" smtClean="0">
                <a:solidFill>
                  <a:srgbClr val="000000"/>
                </a:solidFill>
                <a:latin typeface="Arial"/>
              </a:rPr>
              <a:t> </a:t>
            </a:r>
            <a:r>
              <a:rPr lang="de-DE" sz="2500" kern="1200" baseline="0" dirty="0" err="1" smtClean="0">
                <a:solidFill>
                  <a:srgbClr val="000000"/>
                </a:solidFill>
                <a:latin typeface="Arial"/>
              </a:rPr>
              <a:t>event</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rerspelic</a:t>
            </a:r>
            <a:r>
              <a:rPr lang="de-DE" sz="2500" kern="1200" baseline="0" dirty="0" smtClean="0">
                <a:solidFill>
                  <a:srgbClr val="000000"/>
                </a:solidFill>
                <a:latin typeface="Arial"/>
              </a:rPr>
              <a:t> </a:t>
            </a:r>
            <a:r>
              <a:rPr lang="de-DE" sz="2500" kern="1200" baseline="0" dirty="0" err="1" smtClean="0">
                <a:solidFill>
                  <a:srgbClr val="000000"/>
                </a:solidFill>
                <a:latin typeface="Arial"/>
              </a:rPr>
              <a:t>te</a:t>
            </a:r>
            <a:r>
              <a:rPr lang="de-DE" sz="2500" kern="1200" baseline="0" dirty="0" smtClean="0">
                <a:solidFill>
                  <a:srgbClr val="000000"/>
                </a:solidFill>
                <a:latin typeface="Arial"/>
              </a:rPr>
              <a:t> nos et </a:t>
            </a:r>
            <a:r>
              <a:rPr lang="de-DE" sz="2500" kern="1200" baseline="0" dirty="0" err="1" smtClean="0">
                <a:solidFill>
                  <a:srgbClr val="000000"/>
                </a:solidFill>
                <a:latin typeface="Arial"/>
              </a:rPr>
              <a:t>faceratur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aboremque</a:t>
            </a:r>
            <a:r>
              <a:rPr lang="de-DE" sz="2500" kern="1200" baseline="0" dirty="0" smtClean="0">
                <a:solidFill>
                  <a:srgbClr val="000000"/>
                </a:solidFill>
                <a:latin typeface="Arial"/>
              </a:rPr>
              <a:t> </a:t>
            </a:r>
            <a:r>
              <a:rPr lang="de-DE" sz="2500" kern="1200" baseline="0" dirty="0" err="1" smtClean="0">
                <a:solidFill>
                  <a:srgbClr val="000000"/>
                </a:solidFill>
                <a:latin typeface="Arial"/>
              </a:rPr>
              <a:t>liquis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rest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sed</a:t>
            </a:r>
            <a:r>
              <a:rPr lang="de-DE" sz="2500" kern="1200" baseline="0" dirty="0" smtClean="0">
                <a:solidFill>
                  <a:srgbClr val="000000"/>
                </a:solidFill>
                <a:latin typeface="Arial"/>
              </a:rPr>
              <a:t> </a:t>
            </a:r>
            <a:r>
              <a:rPr lang="de-DE" sz="2500" kern="1200" baseline="0" dirty="0" err="1" smtClean="0">
                <a:solidFill>
                  <a:srgbClr val="000000"/>
                </a:solidFill>
                <a:latin typeface="Arial"/>
              </a:rPr>
              <a:t>eruptas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quiduci</a:t>
            </a:r>
            <a:r>
              <a:rPr lang="de-DE" sz="2500" kern="1200" baseline="0" dirty="0" smtClean="0">
                <a:solidFill>
                  <a:srgbClr val="000000"/>
                </a:solidFill>
                <a:latin typeface="Arial"/>
              </a:rPr>
              <a:t> </a:t>
            </a:r>
            <a:r>
              <a:rPr lang="de-DE" sz="2500" kern="1200" baseline="0" dirty="0" err="1" smtClean="0">
                <a:solidFill>
                  <a:srgbClr val="000000"/>
                </a:solidFill>
                <a:latin typeface="Arial"/>
              </a:rPr>
              <a:t>liquatur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volorerro</a:t>
            </a:r>
            <a:r>
              <a:rPr lang="de-DE" sz="2500" kern="1200" baseline="0" dirty="0" smtClean="0">
                <a:solidFill>
                  <a:srgbClr val="000000"/>
                </a:solidFill>
                <a:latin typeface="Arial"/>
              </a:rPr>
              <a:t> es </a:t>
            </a:r>
            <a:r>
              <a:rPr lang="de-DE" sz="2500" kern="1200" baseline="0" dirty="0" err="1" smtClean="0">
                <a:solidFill>
                  <a:srgbClr val="000000"/>
                </a:solidFill>
                <a:latin typeface="Arial"/>
              </a:rPr>
              <a:t>magnimo</a:t>
            </a:r>
            <a:r>
              <a:rPr lang="de-DE" sz="2500" kern="1200" baseline="0" dirty="0" smtClean="0">
                <a:solidFill>
                  <a:srgbClr val="000000"/>
                </a:solidFill>
                <a:latin typeface="Arial"/>
              </a:rPr>
              <a:t> </a:t>
            </a:r>
            <a:r>
              <a:rPr lang="de-DE" sz="2500" kern="1200" baseline="0" dirty="0" err="1" smtClean="0">
                <a:solidFill>
                  <a:srgbClr val="000000"/>
                </a:solidFill>
                <a:latin typeface="Arial"/>
              </a:rPr>
              <a:t>luptaqu</a:t>
            </a:r>
            <a:r>
              <a:rPr lang="de-DE" sz="2500" kern="1200" baseline="0" dirty="0" smtClean="0">
                <a:solidFill>
                  <a:srgbClr val="000000"/>
                </a:solidFill>
                <a:latin typeface="Arial"/>
              </a:rPr>
              <a:t> </a:t>
            </a:r>
            <a:r>
              <a:rPr lang="de-DE" sz="2500" kern="1200" baseline="0" dirty="0" err="1" smtClean="0">
                <a:solidFill>
                  <a:srgbClr val="000000"/>
                </a:solidFill>
                <a:latin typeface="Arial"/>
              </a:rPr>
              <a:t>ibust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acero</a:t>
            </a:r>
            <a:r>
              <a:rPr lang="de-DE" sz="2500" kern="1200" baseline="0" dirty="0" smtClean="0">
                <a:solidFill>
                  <a:srgbClr val="000000"/>
                </a:solidFill>
                <a:latin typeface="Arial"/>
              </a:rPr>
              <a:t> </a:t>
            </a:r>
            <a:r>
              <a:rPr lang="de-DE" sz="2500" kern="1200" baseline="0" dirty="0" err="1" smtClean="0">
                <a:solidFill>
                  <a:srgbClr val="000000"/>
                </a:solidFill>
                <a:latin typeface="Arial"/>
              </a:rPr>
              <a:t>maximus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expero</a:t>
            </a:r>
            <a:r>
              <a:rPr lang="de-DE" sz="2500" kern="1200" baseline="0" dirty="0" smtClean="0">
                <a:solidFill>
                  <a:srgbClr val="000000"/>
                </a:solidFill>
                <a:latin typeface="Arial"/>
              </a:rPr>
              <a:t>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cumque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preprae</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Volupti</a:t>
            </a:r>
            <a:r>
              <a:rPr lang="de-DE" sz="2500" kern="1200" baseline="0" dirty="0" smtClean="0">
                <a:solidFill>
                  <a:srgbClr val="000000"/>
                </a:solidFill>
                <a:latin typeface="Arial"/>
              </a:rPr>
              <a:t> </a:t>
            </a:r>
            <a:r>
              <a:rPr lang="de-DE" sz="2500" kern="1200" baseline="0" dirty="0" err="1" smtClean="0">
                <a:solidFill>
                  <a:srgbClr val="000000"/>
                </a:solidFill>
                <a:latin typeface="Arial"/>
              </a:rPr>
              <a:t>reiuntia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estinum</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quamet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omnisqui</a:t>
            </a:r>
            <a:r>
              <a:rPr lang="de-DE" sz="2500" kern="1200" baseline="0" dirty="0" smtClean="0">
                <a:solidFill>
                  <a:srgbClr val="000000"/>
                </a:solidFill>
                <a:latin typeface="Arial"/>
              </a:rPr>
              <a:t> </a:t>
            </a:r>
            <a:r>
              <a:rPr lang="de-DE" sz="2500" kern="1200" baseline="0" dirty="0" err="1" smtClean="0">
                <a:solidFill>
                  <a:srgbClr val="000000"/>
                </a:solidFill>
                <a:latin typeface="Arial"/>
              </a:rPr>
              <a:t>utas</a:t>
            </a:r>
            <a:r>
              <a:rPr lang="de-DE" sz="2500" kern="1200" baseline="0" dirty="0" smtClean="0">
                <a:solidFill>
                  <a:srgbClr val="000000"/>
                </a:solidFill>
                <a:latin typeface="Arial"/>
              </a:rPr>
              <a:t> a </a:t>
            </a:r>
            <a:r>
              <a:rPr lang="de-DE" sz="2500" kern="1200" baseline="0" dirty="0" err="1" smtClean="0">
                <a:solidFill>
                  <a:srgbClr val="000000"/>
                </a:solidFill>
                <a:latin typeface="Arial"/>
              </a:rPr>
              <a:t>doluptae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vel</a:t>
            </a:r>
            <a:r>
              <a:rPr lang="de-DE" sz="2500" kern="1200" baseline="0" dirty="0" smtClean="0">
                <a:solidFill>
                  <a:srgbClr val="000000"/>
                </a:solidFill>
                <a:latin typeface="Arial"/>
              </a:rPr>
              <a:t> </a:t>
            </a:r>
            <a:r>
              <a:rPr lang="de-DE" sz="2500" kern="1200" baseline="0" dirty="0" err="1" smtClean="0">
                <a:solidFill>
                  <a:srgbClr val="000000"/>
                </a:solidFill>
                <a:latin typeface="Arial"/>
              </a:rPr>
              <a:t>inveressus</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quaspelique</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nos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res</a:t>
            </a:r>
            <a:r>
              <a:rPr lang="de-DE" sz="2500" kern="1200" baseline="0" dirty="0" smtClean="0">
                <a:solidFill>
                  <a:srgbClr val="000000"/>
                </a:solidFill>
                <a:latin typeface="Arial"/>
              </a:rPr>
              <a:t> </a:t>
            </a:r>
            <a:r>
              <a:rPr lang="de-DE" sz="2500" kern="1200" baseline="0" dirty="0" err="1" smtClean="0">
                <a:solidFill>
                  <a:srgbClr val="000000"/>
                </a:solidFill>
                <a:latin typeface="Arial"/>
              </a:rPr>
              <a:t>essunt</a:t>
            </a:r>
            <a:r>
              <a:rPr lang="de-DE" sz="2500" kern="1200" baseline="0" dirty="0" smtClean="0">
                <a:solidFill>
                  <a:srgbClr val="000000"/>
                </a:solidFill>
                <a:latin typeface="Arial"/>
              </a:rPr>
              <a:t> am </a:t>
            </a:r>
            <a:r>
              <a:rPr lang="de-DE" sz="2500" kern="1200" baseline="0" dirty="0" err="1" smtClean="0">
                <a:solidFill>
                  <a:srgbClr val="000000"/>
                </a:solidFill>
                <a:latin typeface="Arial"/>
              </a:rPr>
              <a:t>venim</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Quistotam</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repere</a:t>
            </a:r>
            <a:r>
              <a:rPr lang="de-DE" sz="2500" kern="1200" baseline="0" dirty="0" smtClean="0">
                <a:solidFill>
                  <a:srgbClr val="000000"/>
                </a:solidFill>
                <a:latin typeface="Arial"/>
              </a:rPr>
              <a:t> cum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odi</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idis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volupietur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torit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acculla</a:t>
            </a:r>
            <a:r>
              <a:rPr lang="de-DE" sz="2500" kern="1200" baseline="0" dirty="0" smtClean="0">
                <a:solidFill>
                  <a:srgbClr val="000000"/>
                </a:solidFill>
                <a:latin typeface="Arial"/>
              </a:rPr>
              <a:t> </a:t>
            </a:r>
            <a:r>
              <a:rPr lang="de-DE" sz="2500" kern="1200" baseline="0" dirty="0" err="1" smtClean="0">
                <a:solidFill>
                  <a:srgbClr val="000000"/>
                </a:solidFill>
                <a:latin typeface="Arial"/>
              </a:rPr>
              <a:t>boriost</a:t>
            </a:r>
            <a:r>
              <a:rPr lang="de-DE" sz="2500" kern="1200" baseline="0" dirty="0" smtClean="0">
                <a:solidFill>
                  <a:srgbClr val="000000"/>
                </a:solidFill>
                <a:latin typeface="Arial"/>
              </a:rPr>
              <a:t> </a:t>
            </a:r>
            <a:r>
              <a:rPr lang="de-DE" sz="2500" kern="1200" baseline="0" dirty="0" err="1" smtClean="0">
                <a:solidFill>
                  <a:srgbClr val="000000"/>
                </a:solidFill>
                <a:latin typeface="Arial"/>
              </a:rPr>
              <a:t>ibusto</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a:t>
            </a:r>
            <a:r>
              <a:rPr lang="de-DE" sz="2500" kern="1200" baseline="0" dirty="0" smtClean="0">
                <a:solidFill>
                  <a:srgbClr val="000000"/>
                </a:solidFill>
                <a:latin typeface="Arial"/>
              </a:rPr>
              <a:t>. </a:t>
            </a:r>
            <a:r>
              <a:rPr lang="de-DE" sz="2500" kern="1200" baseline="0" dirty="0" err="1" smtClean="0">
                <a:solidFill>
                  <a:srgbClr val="000000"/>
                </a:solidFill>
                <a:latin typeface="Arial"/>
              </a:rPr>
              <a:t>Giam</a:t>
            </a:r>
            <a:r>
              <a:rPr lang="de-DE" sz="2500" kern="1200" baseline="0" dirty="0" smtClean="0">
                <a:solidFill>
                  <a:srgbClr val="000000"/>
                </a:solidFill>
                <a:latin typeface="Arial"/>
              </a:rPr>
              <a:t>, </a:t>
            </a:r>
            <a:r>
              <a:rPr lang="de-DE" sz="2500" kern="1200" baseline="0" dirty="0" err="1" smtClean="0">
                <a:solidFill>
                  <a:srgbClr val="000000"/>
                </a:solidFill>
                <a:latin typeface="Arial"/>
              </a:rPr>
              <a:t>tet</a:t>
            </a:r>
            <a:r>
              <a:rPr lang="de-DE" sz="2500" kern="1200" baseline="0" dirty="0" smtClean="0">
                <a:solidFill>
                  <a:srgbClr val="000000"/>
                </a:solidFill>
                <a:latin typeface="Arial"/>
              </a:rPr>
              <a:t> </a:t>
            </a:r>
            <a:r>
              <a:rPr lang="de-DE" sz="2500" kern="1200" baseline="0" dirty="0" err="1" smtClean="0">
                <a:solidFill>
                  <a:srgbClr val="000000"/>
                </a:solidFill>
                <a:latin typeface="Arial"/>
              </a:rPr>
              <a:t>unt</a:t>
            </a:r>
            <a:r>
              <a:rPr lang="de-DE" sz="2500" kern="1200" baseline="0" dirty="0" smtClean="0">
                <a:solidFill>
                  <a:srgbClr val="000000"/>
                </a:solidFill>
                <a:latin typeface="Arial"/>
              </a:rPr>
              <a: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quassimenia</a:t>
            </a:r>
            <a:r>
              <a:rPr lang="de-DE" sz="2500" kern="1200" baseline="0" dirty="0" smtClean="0">
                <a:solidFill>
                  <a:srgbClr val="000000"/>
                </a:solidFill>
                <a:latin typeface="Arial"/>
              </a:rPr>
              <a:t> </a:t>
            </a:r>
            <a:r>
              <a:rPr lang="de-DE" sz="2500" kern="1200" baseline="0" dirty="0" err="1" smtClean="0">
                <a:solidFill>
                  <a:srgbClr val="000000"/>
                </a:solidFill>
                <a:latin typeface="Arial"/>
              </a:rPr>
              <a:t>nest</a:t>
            </a:r>
            <a:r>
              <a:rPr lang="de-DE" sz="2500" kern="1200" baseline="0" dirty="0" smtClean="0">
                <a:solidFill>
                  <a:srgbClr val="000000"/>
                </a:solidFill>
                <a:latin typeface="Arial"/>
              </a:rPr>
              <a:t>, </a:t>
            </a:r>
            <a:r>
              <a:rPr lang="de-DE" sz="2500" kern="1200" baseline="0" dirty="0" err="1" smtClean="0">
                <a:solidFill>
                  <a:srgbClr val="000000"/>
                </a:solidFill>
                <a:latin typeface="Arial"/>
              </a:rPr>
              <a:t>explacipis</a:t>
            </a:r>
            <a:r>
              <a:rPr lang="de-DE" sz="2500" kern="1200" baseline="0" dirty="0" smtClean="0">
                <a:solidFill>
                  <a:srgbClr val="000000"/>
                </a:solidFill>
                <a:latin typeface="Arial"/>
              </a:rPr>
              <a:t> si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platur</a:t>
            </a:r>
            <a:r>
              <a:rPr lang="de-DE" sz="2500" kern="1200" baseline="0" dirty="0" smtClean="0">
                <a:solidFill>
                  <a:srgbClr val="000000"/>
                </a:solidFill>
                <a:latin typeface="Arial"/>
              </a:rPr>
              <a:t>? Mi,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paris</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vitate</a:t>
            </a:r>
            <a:r>
              <a:rPr lang="de-DE" sz="2500" kern="1200" baseline="0" dirty="0" smtClean="0">
                <a:solidFill>
                  <a:srgbClr val="000000"/>
                </a:solidFill>
                <a:latin typeface="Arial"/>
              </a:rPr>
              <a:t> </a:t>
            </a:r>
            <a:r>
              <a:rPr lang="de-DE" sz="2500" kern="1200" baseline="0" dirty="0" err="1" smtClean="0">
                <a:solidFill>
                  <a:srgbClr val="000000"/>
                </a:solidFill>
                <a:latin typeface="Arial"/>
              </a:rPr>
              <a:t>eatiis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quianih</a:t>
            </a:r>
            <a:r>
              <a:rPr lang="de-DE" sz="2500" kern="1200" baseline="0" dirty="0" smtClean="0">
                <a:solidFill>
                  <a:srgbClr val="000000"/>
                </a:solidFill>
                <a:latin typeface="Arial"/>
              </a:rPr>
              <a:t> </a:t>
            </a:r>
            <a:r>
              <a:rPr lang="de-DE" sz="2500" kern="1200" baseline="0" dirty="0" err="1" smtClean="0">
                <a:solidFill>
                  <a:srgbClr val="000000"/>
                </a:solidFill>
                <a:latin typeface="Arial"/>
              </a:rPr>
              <a:t>icabo</a:t>
            </a:r>
            <a:r>
              <a:rPr lang="de-DE" sz="2500" kern="1200" baseline="0" dirty="0" smtClean="0">
                <a:solidFill>
                  <a:srgbClr val="000000"/>
                </a:solidFill>
                <a:latin typeface="Arial"/>
              </a:rPr>
              <a:t>. </a:t>
            </a:r>
            <a:r>
              <a:rPr lang="de-DE" sz="2500" kern="1200" baseline="0" dirty="0" err="1" smtClean="0">
                <a:solidFill>
                  <a:srgbClr val="000000"/>
                </a:solidFill>
                <a:latin typeface="Arial"/>
              </a:rPr>
              <a:t>Nequos</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a:t>
            </a:r>
            <a:r>
              <a:rPr lang="de-DE" sz="2500" kern="1200" baseline="0" dirty="0" smtClean="0">
                <a:solidFill>
                  <a:srgbClr val="000000"/>
                </a:solidFill>
                <a:latin typeface="Arial"/>
              </a:rPr>
              <a:t> </a:t>
            </a:r>
            <a:r>
              <a:rPr lang="de-DE" sz="2500" kern="1200" baseline="0" dirty="0" err="1" smtClean="0">
                <a:solidFill>
                  <a:srgbClr val="000000"/>
                </a:solidFill>
                <a:latin typeface="Arial"/>
              </a:rPr>
              <a:t>eoste</a:t>
            </a:r>
            <a:r>
              <a:rPr lang="de-DE" sz="2500" kern="1200" baseline="0" dirty="0" smtClean="0">
                <a:solidFill>
                  <a:srgbClr val="000000"/>
                </a:solidFill>
                <a:latin typeface="Arial"/>
              </a:rPr>
              <a:t> </a:t>
            </a:r>
            <a:r>
              <a:rPr lang="de-DE" sz="2500" kern="1200" baseline="0" dirty="0" err="1" smtClean="0">
                <a:solidFill>
                  <a:srgbClr val="000000"/>
                </a:solidFill>
                <a:latin typeface="Arial"/>
              </a:rPr>
              <a:t>nulparu</a:t>
            </a:r>
            <a:r>
              <a:rPr lang="de-DE" sz="2500" kern="1200" baseline="0" dirty="0" smtClean="0">
                <a:solidFill>
                  <a:srgbClr val="000000"/>
                </a:solidFill>
                <a:latin typeface="Arial"/>
              </a:rPr>
              <a:t> </a:t>
            </a:r>
            <a:r>
              <a:rPr lang="de-DE" sz="2500" kern="1200" baseline="0" dirty="0" err="1" smtClean="0">
                <a:solidFill>
                  <a:srgbClr val="000000"/>
                </a:solidFill>
                <a:latin typeface="Arial"/>
              </a:rPr>
              <a:t>ptatur</a:t>
            </a:r>
            <a:r>
              <a:rPr lang="de-DE" sz="2500" kern="1200" baseline="0" dirty="0" smtClean="0">
                <a:solidFill>
                  <a:srgbClr val="000000"/>
                </a:solidFill>
                <a:latin typeface="Arial"/>
              </a:rPr>
              <a:t>? Qui </a:t>
            </a:r>
            <a:r>
              <a:rPr lang="de-DE" sz="2500" kern="1200" baseline="0" dirty="0" err="1" smtClean="0">
                <a:solidFill>
                  <a:srgbClr val="000000"/>
                </a:solidFill>
                <a:latin typeface="Arial"/>
              </a:rPr>
              <a:t>optiur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soluptiume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estiorepuda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a:t>
            </a:r>
            <a:r>
              <a:rPr lang="de-DE" sz="2500" kern="1200" baseline="0" dirty="0" smtClean="0">
                <a:solidFill>
                  <a:srgbClr val="000000"/>
                </a:solidFill>
                <a:latin typeface="Arial"/>
              </a:rPr>
              <a:t> se </a:t>
            </a:r>
            <a:r>
              <a:rPr lang="de-DE" sz="2500" kern="1200" baseline="0" dirty="0" err="1" smtClean="0">
                <a:solidFill>
                  <a:srgbClr val="000000"/>
                </a:solidFill>
                <a:latin typeface="Arial"/>
              </a:rPr>
              <a:t>voles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quiaspe</a:t>
            </a:r>
            <a:r>
              <a:rPr lang="de-DE" sz="2500" kern="1200" baseline="0" dirty="0" smtClean="0">
                <a:solidFill>
                  <a:srgbClr val="000000"/>
                </a:solidFill>
                <a:latin typeface="Arial"/>
              </a:rPr>
              <a:t> </a:t>
            </a:r>
            <a:r>
              <a:rPr lang="de-DE" sz="2500" kern="1200" baseline="0" dirty="0" err="1" smtClean="0">
                <a:solidFill>
                  <a:srgbClr val="000000"/>
                </a:solidFill>
                <a:latin typeface="Arial"/>
              </a:rPr>
              <a:t>provid</a:t>
            </a:r>
            <a:r>
              <a:rPr lang="de-DE" sz="2500" kern="1200" baseline="0" dirty="0" smtClean="0">
                <a:solidFill>
                  <a:srgbClr val="000000"/>
                </a:solidFill>
                <a:latin typeface="Arial"/>
              </a:rPr>
              <a:t> </a:t>
            </a:r>
            <a:r>
              <a:rPr lang="de-DE" sz="2500" kern="1200" baseline="0" dirty="0" err="1" smtClean="0">
                <a:solidFill>
                  <a:srgbClr val="000000"/>
                </a:solidFill>
                <a:latin typeface="Arial"/>
              </a:rPr>
              <a:t>ullenda</a:t>
            </a:r>
            <a:r>
              <a:rPr lang="de-DE" sz="2500" kern="1200" baseline="0" dirty="0" smtClean="0">
                <a:solidFill>
                  <a:srgbClr val="000000"/>
                </a:solidFill>
                <a:latin typeface="Arial"/>
              </a:rPr>
              <a:t> si </a:t>
            </a:r>
            <a:r>
              <a:rPr lang="de-DE" sz="2500" kern="1200" baseline="0" dirty="0" err="1" smtClean="0">
                <a:solidFill>
                  <a:srgbClr val="000000"/>
                </a:solidFill>
                <a:latin typeface="Arial"/>
              </a:rPr>
              <a:t>neceate</a:t>
            </a:r>
            <a:r>
              <a:rPr lang="de-DE" sz="2500" kern="1200" baseline="0" dirty="0" smtClean="0">
                <a:solidFill>
                  <a:srgbClr val="000000"/>
                </a:solidFill>
                <a:latin typeface="Arial"/>
              </a:rPr>
              <a:t> </a:t>
            </a:r>
            <a:r>
              <a:rPr lang="de-DE" sz="2500" kern="1200" baseline="0" dirty="0" err="1" smtClean="0">
                <a:solidFill>
                  <a:srgbClr val="000000"/>
                </a:solidFill>
                <a:latin typeface="Arial"/>
              </a:rPr>
              <a:t>pedit</a:t>
            </a:r>
            <a:r>
              <a:rPr lang="de-DE" sz="2500" kern="1200" baseline="0" dirty="0" smtClean="0">
                <a:solidFill>
                  <a:srgbClr val="000000"/>
                </a:solidFill>
                <a:latin typeface="Arial"/>
              </a:rPr>
              <a:t> </a:t>
            </a:r>
            <a:r>
              <a:rPr lang="de-DE" sz="2500" kern="1200" baseline="0" dirty="0" err="1" smtClean="0">
                <a:solidFill>
                  <a:srgbClr val="000000"/>
                </a:solidFill>
                <a:latin typeface="Arial"/>
              </a:rPr>
              <a:t>eicient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adi</a:t>
            </a:r>
            <a:r>
              <a:rPr lang="de-DE" sz="2500" kern="1200" baseline="0" dirty="0" smtClean="0">
                <a:solidFill>
                  <a:srgbClr val="000000"/>
                </a:solidFill>
                <a:latin typeface="Arial"/>
              </a:rPr>
              <a:t> </a:t>
            </a:r>
            <a:r>
              <a:rPr lang="de-DE" sz="2500" kern="1200" baseline="0" dirty="0" err="1" smtClean="0">
                <a:solidFill>
                  <a:srgbClr val="000000"/>
                </a:solidFill>
                <a:latin typeface="Arial"/>
              </a:rPr>
              <a:t>sectem</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doluptate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a:t>
            </a:r>
            <a:r>
              <a:rPr lang="de-DE" sz="2500" kern="1200" baseline="0" dirty="0" smtClean="0">
                <a:solidFill>
                  <a:srgbClr val="000000"/>
                </a:solidFill>
                <a:latin typeface="Arial"/>
              </a:rPr>
              <a:t> </a:t>
            </a:r>
            <a:r>
              <a:rPr lang="de-DE" sz="2500" kern="1200" baseline="0" dirty="0" err="1" smtClean="0">
                <a:solidFill>
                  <a:srgbClr val="000000"/>
                </a:solidFill>
                <a:latin typeface="Arial"/>
              </a:rPr>
              <a:t>eatam</a:t>
            </a:r>
            <a:r>
              <a:rPr lang="de-DE" sz="2500" kern="1200" baseline="0" dirty="0" smtClean="0">
                <a:solidFill>
                  <a:srgbClr val="000000"/>
                </a:solidFill>
                <a:latin typeface="Arial"/>
              </a:rPr>
              <a:t> in </a:t>
            </a:r>
            <a:r>
              <a:rPr lang="de-DE" sz="2500" kern="1200" baseline="0" dirty="0" err="1" smtClean="0">
                <a:solidFill>
                  <a:srgbClr val="000000"/>
                </a:solidFill>
                <a:latin typeface="Arial"/>
              </a:rPr>
              <a:t>ra</a:t>
            </a:r>
            <a:r>
              <a:rPr lang="de-DE" sz="2500" kern="1200" baseline="0" dirty="0" smtClean="0">
                <a:solidFill>
                  <a:srgbClr val="000000"/>
                </a:solidFill>
                <a:latin typeface="Arial"/>
              </a:rPr>
              <a:t> </a:t>
            </a:r>
            <a:r>
              <a:rPr lang="de-DE" sz="2500" kern="1200" baseline="0" dirty="0" err="1" smtClean="0">
                <a:solidFill>
                  <a:srgbClr val="000000"/>
                </a:solidFill>
                <a:latin typeface="Arial"/>
              </a:rPr>
              <a:t>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viducidis</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Em</a:t>
            </a:r>
            <a:r>
              <a:rPr lang="de-DE" sz="2500" kern="1200" baseline="0" dirty="0" smtClean="0">
                <a:solidFill>
                  <a:srgbClr val="000000"/>
                </a:solidFill>
                <a:latin typeface="Arial"/>
              </a:rPr>
              <a:t> </a:t>
            </a:r>
            <a:r>
              <a:rPr lang="de-DE" sz="2500" kern="1200" baseline="0" dirty="0" err="1" smtClean="0">
                <a:solidFill>
                  <a:srgbClr val="000000"/>
                </a:solidFill>
                <a:latin typeface="Arial"/>
              </a:rPr>
              <a:t>deles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doluptus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estotatur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Igendella</a:t>
            </a:r>
            <a:r>
              <a:rPr lang="de-DE" sz="2500" kern="1200" baseline="0" dirty="0" smtClean="0">
                <a:solidFill>
                  <a:srgbClr val="000000"/>
                </a:solidFill>
                <a:latin typeface="Arial"/>
              </a:rPr>
              <a:t> </a:t>
            </a:r>
            <a:r>
              <a:rPr lang="de-DE" sz="2500" kern="1200" baseline="0" dirty="0" err="1" smtClean="0">
                <a:solidFill>
                  <a:srgbClr val="000000"/>
                </a:solidFill>
                <a:latin typeface="Arial"/>
              </a:rPr>
              <a:t>preped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fugiasp</a:t>
            </a:r>
            <a:r>
              <a:rPr lang="de-DE" sz="2500" kern="1200" baseline="0" dirty="0" smtClean="0">
                <a:solidFill>
                  <a:srgbClr val="000000"/>
                </a:solidFill>
                <a:latin typeface="Arial"/>
              </a:rPr>
              <a:t> </a:t>
            </a:r>
            <a:r>
              <a:rPr lang="de-DE" sz="2500" kern="1200" baseline="0" dirty="0" err="1" smtClean="0">
                <a:solidFill>
                  <a:srgbClr val="000000"/>
                </a:solidFill>
                <a:latin typeface="Arial"/>
              </a:rPr>
              <a:t>eraerum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autaspe</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tiatiate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voluptur</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peruntu</a:t>
            </a:r>
            <a:r>
              <a:rPr lang="de-DE" sz="2500" kern="1200" baseline="0" dirty="0" smtClean="0">
                <a:solidFill>
                  <a:srgbClr val="000000"/>
                </a:solidFill>
                <a:latin typeface="Arial"/>
              </a:rPr>
              <a:t> </a:t>
            </a:r>
            <a:r>
              <a:rPr lang="de-DE" sz="2500" kern="1200" baseline="0" dirty="0" err="1" smtClean="0">
                <a:solidFill>
                  <a:srgbClr val="000000"/>
                </a:solidFill>
                <a:latin typeface="Arial"/>
              </a:rPr>
              <a:t>ribusandio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voloreperit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omnimpe</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corrum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exerior</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repedig</a:t>
            </a:r>
            <a:r>
              <a:rPr lang="de-DE" sz="2500" kern="1200" baseline="0" dirty="0" smtClean="0">
                <a:solidFill>
                  <a:srgbClr val="000000"/>
                </a:solidFill>
                <a:latin typeface="Arial"/>
              </a:rPr>
              <a:t> </a:t>
            </a:r>
            <a:r>
              <a:rPr lang="de-DE" sz="2500" kern="1200" baseline="0" dirty="0" err="1" smtClean="0">
                <a:solidFill>
                  <a:srgbClr val="000000"/>
                </a:solidFill>
                <a:latin typeface="Arial"/>
              </a:rPr>
              <a:t>entiaecta</a:t>
            </a:r>
            <a:r>
              <a:rPr lang="de-DE" sz="2500" kern="1200" baseline="0" dirty="0" smtClean="0">
                <a:solidFill>
                  <a:srgbClr val="000000"/>
                </a:solidFill>
                <a:latin typeface="Arial"/>
              </a:rPr>
              <a:t> </a:t>
            </a:r>
            <a:r>
              <a:rPr lang="de-DE" sz="2500" kern="1200" baseline="0" dirty="0" err="1" smtClean="0">
                <a:solidFill>
                  <a:srgbClr val="000000"/>
                </a:solidFill>
                <a:latin typeface="Arial"/>
              </a:rPr>
              <a: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rere</a:t>
            </a:r>
            <a:r>
              <a:rPr lang="de-DE" sz="2500" kern="1200" baseline="0" dirty="0" smtClean="0">
                <a:solidFill>
                  <a:srgbClr val="000000"/>
                </a:solidFill>
                <a:latin typeface="Arial"/>
              </a:rPr>
              <a:t>, </a:t>
            </a:r>
            <a:r>
              <a:rPr lang="de-DE" sz="2500" kern="1200" baseline="0" dirty="0" err="1" smtClean="0">
                <a:solidFill>
                  <a:srgbClr val="000000"/>
                </a:solidFill>
                <a:latin typeface="Arial"/>
              </a:rPr>
              <a:t>occus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delitas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alis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acculpa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ideliquiam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aceaquid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modit</a:t>
            </a:r>
            <a:r>
              <a:rPr lang="de-DE" sz="2500" kern="1200" baseline="0" dirty="0" smtClean="0">
                <a:solidFill>
                  <a:srgbClr val="000000"/>
                </a:solidFill>
                <a:latin typeface="Arial"/>
              </a:rPr>
              <a:t> </a:t>
            </a:r>
            <a:r>
              <a:rPr lang="de-DE" sz="2500" kern="1200" baseline="0" dirty="0" err="1" smtClean="0">
                <a:solidFill>
                  <a:srgbClr val="000000"/>
                </a:solidFill>
                <a:latin typeface="Arial"/>
              </a:rPr>
              <a:t>aspid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eaque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illignissim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quiassu</a:t>
            </a:r>
            <a:r>
              <a:rPr lang="de-DE" sz="2500" kern="1200" baseline="0" dirty="0" smtClean="0">
                <a:solidFill>
                  <a:srgbClr val="000000"/>
                </a:solidFill>
                <a:latin typeface="Arial"/>
              </a:rPr>
              <a:t> </a:t>
            </a:r>
            <a:r>
              <a:rPr lang="de-DE" sz="2500" kern="1200" baseline="0" dirty="0" err="1" smtClean="0">
                <a:solidFill>
                  <a:srgbClr val="000000"/>
                </a:solidFill>
                <a:latin typeface="Arial"/>
              </a:rPr>
              <a:t>nderit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corem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faceata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la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Nequia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voloratusci</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mos</a:t>
            </a:r>
            <a:r>
              <a:rPr lang="de-DE" sz="2500" kern="1200" baseline="0" dirty="0" smtClean="0">
                <a:solidFill>
                  <a:srgbClr val="000000"/>
                </a:solidFill>
                <a:latin typeface="Arial"/>
              </a:rPr>
              <a:t> </a:t>
            </a:r>
            <a:r>
              <a:rPr lang="de-DE" sz="2500" kern="1200" baseline="0" dirty="0" err="1" smtClean="0">
                <a:solidFill>
                  <a:srgbClr val="000000"/>
                </a:solidFill>
                <a:latin typeface="Arial"/>
              </a:rPr>
              <a:t>ipidella</a:t>
            </a:r>
            <a:r>
              <a:rPr lang="de-DE" sz="2500" kern="1200" baseline="0" dirty="0" smtClean="0">
                <a:solidFill>
                  <a:srgbClr val="000000"/>
                </a:solidFill>
                <a:latin typeface="Arial"/>
              </a:rPr>
              <a:t> </a:t>
            </a:r>
            <a:r>
              <a:rPr lang="de-DE" sz="2500" kern="1200" baseline="0" dirty="0" err="1" smtClean="0">
                <a:solidFill>
                  <a:srgbClr val="000000"/>
                </a:solidFill>
                <a:latin typeface="Arial"/>
              </a:rPr>
              <a:t>simust</a:t>
            </a:r>
            <a:r>
              <a:rPr lang="de-DE" sz="2500" kern="1200" baseline="0" dirty="0" smtClean="0">
                <a:solidFill>
                  <a:srgbClr val="000000"/>
                </a:solidFill>
                <a:latin typeface="Arial"/>
              </a:rPr>
              <a:t>, </a:t>
            </a:r>
            <a:r>
              <a:rPr lang="de-DE" sz="2500" kern="1200" baseline="0" dirty="0" err="1" smtClean="0">
                <a:solidFill>
                  <a:srgbClr val="000000"/>
                </a:solidFill>
                <a:latin typeface="Arial"/>
              </a:rPr>
              <a:t>erferumquam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dolum</a:t>
            </a:r>
            <a:r>
              <a:rPr lang="de-DE" sz="2500" kern="1200" baseline="0" dirty="0" smtClean="0">
                <a:solidFill>
                  <a:srgbClr val="000000"/>
                </a:solidFill>
                <a:latin typeface="Arial"/>
              </a:rPr>
              <a:t> in </a:t>
            </a:r>
            <a:r>
              <a:rPr lang="de-DE" sz="2500" kern="1200" baseline="0" dirty="0" err="1" smtClean="0">
                <a:solidFill>
                  <a:srgbClr val="000000"/>
                </a:solidFill>
                <a:latin typeface="Arial"/>
              </a:rPr>
              <a:t>eseque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pe</a:t>
            </a:r>
            <a:r>
              <a:rPr lang="de-DE" sz="2500" kern="1200" baseline="0" dirty="0" smtClean="0">
                <a:solidFill>
                  <a:srgbClr val="000000"/>
                </a:solidFill>
                <a:latin typeface="Arial"/>
              </a:rPr>
              <a:t> </a:t>
            </a:r>
            <a:r>
              <a:rPr lang="de-DE" sz="2500" kern="1200" baseline="0" dirty="0" err="1" smtClean="0">
                <a:solidFill>
                  <a:srgbClr val="000000"/>
                </a:solidFill>
                <a:latin typeface="Arial"/>
              </a:rPr>
              <a:t>sed</a:t>
            </a:r>
            <a:r>
              <a:rPr lang="de-DE" sz="2500" kern="1200" baseline="0" dirty="0" smtClean="0">
                <a:solidFill>
                  <a:srgbClr val="000000"/>
                </a:solidFill>
                <a:latin typeface="Arial"/>
              </a:rPr>
              <a:t> quas </a:t>
            </a:r>
            <a:r>
              <a:rPr lang="de-DE" sz="2500" kern="1200" baseline="0" dirty="0" err="1" smtClean="0">
                <a:solidFill>
                  <a:srgbClr val="000000"/>
                </a:solidFill>
                <a:latin typeface="Arial"/>
              </a:rPr>
              <a:t>doluptae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nimusda</a:t>
            </a:r>
            <a:r>
              <a:rPr lang="de-DE" sz="2500" kern="1200" baseline="0" dirty="0" smtClean="0">
                <a:solidFill>
                  <a:srgbClr val="000000"/>
                </a:solidFill>
                <a:latin typeface="Arial"/>
              </a:rPr>
              <a:t> </a:t>
            </a:r>
            <a:r>
              <a:rPr lang="de-DE" sz="2500" kern="1200" baseline="0" dirty="0" err="1" smtClean="0">
                <a:solidFill>
                  <a:srgbClr val="000000"/>
                </a:solidFill>
                <a:latin typeface="Arial"/>
              </a:rPr>
              <a:t>ndebitas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rehentio</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quiaspero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magnimp</a:t>
            </a:r>
            <a:r>
              <a:rPr lang="de-DE" sz="2500" kern="1200" baseline="0" dirty="0" smtClean="0">
                <a:solidFill>
                  <a:srgbClr val="000000"/>
                </a:solidFill>
                <a:latin typeface="Arial"/>
              </a:rPr>
              <a:t> </a:t>
            </a:r>
            <a:r>
              <a:rPr lang="de-DE" sz="2500" kern="1200" baseline="0" dirty="0" err="1" smtClean="0">
                <a:solidFill>
                  <a:srgbClr val="000000"/>
                </a:solidFill>
                <a:latin typeface="Arial"/>
              </a:rPr>
              <a:t>orrorum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sundam</a:t>
            </a:r>
            <a:r>
              <a:rPr lang="de-DE" sz="2500" kern="1200" baseline="0" dirty="0" smtClean="0">
                <a:solidFill>
                  <a:srgbClr val="000000"/>
                </a:solidFill>
                <a:latin typeface="Arial"/>
              </a:rPr>
              <a:t> </a:t>
            </a:r>
            <a:r>
              <a:rPr lang="de-DE" sz="2500" kern="1200" baseline="0" dirty="0" err="1" smtClean="0">
                <a:solidFill>
                  <a:srgbClr val="000000"/>
                </a:solidFill>
                <a:latin typeface="Arial"/>
              </a:rPr>
              <a:t>eat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litatin</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experia</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a:t>
            </a:r>
            <a:r>
              <a:rPr lang="de-DE" sz="2500" kern="1200" baseline="0" dirty="0" smtClean="0">
                <a:solidFill>
                  <a:srgbClr val="000000"/>
                </a:solidFill>
                <a:latin typeface="Arial"/>
              </a:rPr>
              <a:t> </a:t>
            </a:r>
            <a:r>
              <a:rPr lang="de-DE" sz="2500" kern="1200" baseline="0" dirty="0" err="1" smtClean="0">
                <a:solidFill>
                  <a:srgbClr val="000000"/>
                </a:solidFill>
                <a:latin typeface="Arial"/>
              </a:rPr>
              <a:t>unt</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quamet</a:t>
            </a:r>
            <a:r>
              <a:rPr lang="de-DE" sz="2500" kern="1200" baseline="0" dirty="0" smtClean="0">
                <a:solidFill>
                  <a:srgbClr val="000000"/>
                </a:solidFill>
                <a:latin typeface="Arial"/>
              </a:rPr>
              <a:t> </a:t>
            </a:r>
            <a:r>
              <a:rPr lang="de-DE" sz="2500" kern="1200" baseline="0" dirty="0" err="1" smtClean="0">
                <a:solidFill>
                  <a:srgbClr val="000000"/>
                </a:solidFill>
                <a:latin typeface="Arial"/>
              </a:rPr>
              <a:t>laccabo</a:t>
            </a:r>
            <a:r>
              <a:rPr lang="de-DE" sz="2500" kern="1200" baseline="0" dirty="0" smtClean="0">
                <a:solidFill>
                  <a:srgbClr val="000000"/>
                </a:solidFill>
                <a:latin typeface="Arial"/>
              </a:rPr>
              <a:t>. Min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oditatistem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ratemporesti</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volesciur</a:t>
            </a:r>
            <a:r>
              <a:rPr lang="de-DE" sz="2500" kern="1200" baseline="0" dirty="0" smtClean="0">
                <a:solidFill>
                  <a:srgbClr val="000000"/>
                </a:solidFill>
                <a:latin typeface="Arial"/>
              </a:rPr>
              <a:t>?</a:t>
            </a:r>
          </a:p>
        </p:txBody>
      </p:sp>
      <p:sp>
        <p:nvSpPr>
          <p:cNvPr id="13" name="Bildplatzhalter 12"/>
          <p:cNvSpPr>
            <a:spLocks noGrp="1"/>
          </p:cNvSpPr>
          <p:nvPr>
            <p:ph type="pic" sz="quarter" idx="16"/>
          </p:nvPr>
        </p:nvSpPr>
        <p:spPr>
          <a:xfrm>
            <a:off x="14995550" y="9091315"/>
            <a:ext cx="12733200" cy="6120000"/>
          </a:xfrm>
          <a:prstGeom prst="rect">
            <a:avLst/>
          </a:prstGeom>
        </p:spPr>
        <p:txBody>
          <a:bodyPr bIns="46800" anchor="t" anchorCtr="0"/>
          <a:lstStyle/>
          <a:p>
            <a:r>
              <a:rPr lang="de-DE" smtClean="0"/>
              <a:t>Bild durch Klicken auf Symbol hinzufügen</a:t>
            </a:r>
            <a:endParaRPr lang="de-DE" dirty="0"/>
          </a:p>
        </p:txBody>
      </p:sp>
      <p:sp>
        <p:nvSpPr>
          <p:cNvPr id="19" name="Textplatzhalter 18"/>
          <p:cNvSpPr>
            <a:spLocks noGrp="1"/>
          </p:cNvSpPr>
          <p:nvPr>
            <p:ph type="body" sz="quarter" idx="17" hasCustomPrompt="1"/>
          </p:nvPr>
        </p:nvSpPr>
        <p:spPr>
          <a:xfrm>
            <a:off x="14995550" y="15211995"/>
            <a:ext cx="12733200" cy="254669"/>
          </a:xfrm>
          <a:prstGeom prst="rect">
            <a:avLst/>
          </a:prstGeom>
        </p:spPr>
        <p:txBody>
          <a:bodyPr lIns="0" tIns="0" rIns="0" bIns="0" anchor="b" anchorCtr="0"/>
          <a:lstStyle>
            <a:lvl1pPr>
              <a:buNone/>
              <a:defRPr sz="1400"/>
            </a:lvl1pPr>
          </a:lstStyle>
          <a:p>
            <a:pPr lvl="0"/>
            <a:r>
              <a:rPr lang="de-DE" dirty="0" smtClean="0"/>
              <a:t>Bildunterschrift, Autor </a:t>
            </a:r>
            <a:r>
              <a:rPr lang="de-DE" dirty="0" err="1" smtClean="0"/>
              <a:t>etc</a:t>
            </a:r>
            <a:endParaRPr lang="de-DE" dirty="0"/>
          </a:p>
        </p:txBody>
      </p:sp>
      <p:sp>
        <p:nvSpPr>
          <p:cNvPr id="9" name="Titel 10"/>
          <p:cNvSpPr>
            <a:spLocks noGrp="1"/>
          </p:cNvSpPr>
          <p:nvPr>
            <p:ph type="title" hasCustomPrompt="1"/>
          </p:nvPr>
        </p:nvSpPr>
        <p:spPr>
          <a:xfrm>
            <a:off x="1656000" y="4950000"/>
            <a:ext cx="39492000" cy="810948"/>
          </a:xfrm>
          <a:prstGeom prst="rect">
            <a:avLst/>
          </a:prstGeom>
        </p:spPr>
        <p:txBody>
          <a:bodyPr lIns="0" tIns="0" rIns="0" bIns="0" anchor="ctr" anchorCtr="0"/>
          <a:lstStyle>
            <a:lvl1pPr>
              <a:defRPr/>
            </a:lvl1pPr>
          </a:lstStyle>
          <a:p>
            <a:r>
              <a:rPr lang="de-DE" dirty="0" smtClean="0"/>
              <a:t>Überschrift 1</a:t>
            </a:r>
            <a:endParaRPr lang="de-DE" dirty="0"/>
          </a:p>
        </p:txBody>
      </p:sp>
      <p:sp>
        <p:nvSpPr>
          <p:cNvPr id="12" name="Textplatzhalter 16"/>
          <p:cNvSpPr>
            <a:spLocks noGrp="1"/>
          </p:cNvSpPr>
          <p:nvPr>
            <p:ph type="body" sz="quarter" idx="14" hasCustomPrompt="1"/>
          </p:nvPr>
        </p:nvSpPr>
        <p:spPr>
          <a:xfrm>
            <a:off x="1656000" y="8172000"/>
            <a:ext cx="39492000" cy="508672"/>
          </a:xfrm>
          <a:prstGeom prst="rect">
            <a:avLst/>
          </a:prstGeom>
        </p:spPr>
        <p:txBody>
          <a:bodyPr lIns="0" tIns="0" rIns="0" bIns="0" anchor="ctr" anchorCtr="0"/>
          <a:lstStyle>
            <a:lvl1pPr>
              <a:buNone/>
              <a:defRPr sz="4400" baseline="0"/>
            </a:lvl1pPr>
          </a:lstStyle>
          <a:p>
            <a:r>
              <a:rPr lang="de-DE" sz="4400" baseline="0" dirty="0" smtClean="0">
                <a:latin typeface="Arial" pitchFamily="34" charset="0"/>
                <a:cs typeface="Arial" pitchFamily="34" charset="0"/>
              </a:rPr>
              <a:t>Überschrift 3</a:t>
            </a:r>
            <a:endParaRPr lang="de-DE" sz="6700" dirty="0">
              <a:latin typeface="Arial" pitchFamily="34" charset="0"/>
              <a:cs typeface="Arial" pitchFamily="34" charset="0"/>
            </a:endParaRPr>
          </a:p>
        </p:txBody>
      </p:sp>
      <p:sp>
        <p:nvSpPr>
          <p:cNvPr id="14" name="Textplatzhalter 9"/>
          <p:cNvSpPr>
            <a:spLocks noGrp="1"/>
          </p:cNvSpPr>
          <p:nvPr>
            <p:ph type="body" sz="quarter" idx="15" hasCustomPrompt="1"/>
          </p:nvPr>
        </p:nvSpPr>
        <p:spPr>
          <a:xfrm>
            <a:off x="1655999" y="6804000"/>
            <a:ext cx="39492000" cy="595131"/>
          </a:xfrm>
          <a:prstGeom prst="rect">
            <a:avLst/>
          </a:prstGeom>
        </p:spPr>
        <p:txBody>
          <a:bodyPr lIns="0" tIns="0" rIns="0" bIns="0" anchor="ctr" anchorCtr="0"/>
          <a:lstStyle>
            <a:lvl1pPr>
              <a:buNone/>
              <a:defRPr sz="6700" baseline="0"/>
            </a:lvl1pPr>
          </a:lstStyle>
          <a:p>
            <a:pPr lvl="0"/>
            <a:r>
              <a:rPr lang="de-DE" dirty="0" smtClean="0"/>
              <a:t>Überschrift 2</a:t>
            </a:r>
            <a:endParaRPr lang="de-DE"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5 Spalten">
    <p:spTree>
      <p:nvGrpSpPr>
        <p:cNvPr id="1" name=""/>
        <p:cNvGrpSpPr/>
        <p:nvPr/>
      </p:nvGrpSpPr>
      <p:grpSpPr>
        <a:xfrm>
          <a:off x="0" y="0"/>
          <a:ext cx="0" cy="0"/>
          <a:chOff x="0" y="0"/>
          <a:chExt cx="0" cy="0"/>
        </a:xfrm>
      </p:grpSpPr>
      <p:sp>
        <p:nvSpPr>
          <p:cNvPr id="3" name="Untertitel 2"/>
          <p:cNvSpPr>
            <a:spLocks noGrp="1"/>
          </p:cNvSpPr>
          <p:nvPr>
            <p:ph type="subTitle" idx="1" hasCustomPrompt="1"/>
          </p:nvPr>
        </p:nvSpPr>
        <p:spPr>
          <a:xfrm>
            <a:off x="1656000" y="8784000"/>
            <a:ext cx="39492000" cy="18432000"/>
          </a:xfrm>
          <a:prstGeom prst="rect">
            <a:avLst/>
          </a:prstGeom>
        </p:spPr>
        <p:txBody>
          <a:bodyPr lIns="0" tIns="504000" rIns="0" bIns="0" numCol="5" spcCol="648000"/>
          <a:lstStyle>
            <a:lvl1pPr marL="0" indent="0" algn="l" rtl="0">
              <a:lnSpc>
                <a:spcPts val="3200"/>
              </a:lnSpc>
              <a:spcBef>
                <a:spcPts val="0"/>
              </a:spcBef>
              <a:spcAft>
                <a:spcPts val="3200"/>
              </a:spcAft>
              <a:buFont typeface="Arial" pitchFamily="34" charset="0"/>
              <a:buNone/>
              <a:defRPr b="0" baseline="0">
                <a:solidFill>
                  <a:schemeClr val="tx1"/>
                </a:solidFill>
              </a:defRPr>
            </a:lvl1pPr>
            <a:lvl2pPr marL="0" indent="0" algn="l">
              <a:lnSpc>
                <a:spcPts val="3200"/>
              </a:lnSpc>
              <a:spcBef>
                <a:spcPts val="0"/>
              </a:spcBef>
              <a:buNone/>
              <a:defRPr b="1">
                <a:solidFill>
                  <a:schemeClr val="tx1"/>
                </a:solidFill>
              </a:defRPr>
            </a:lvl2pPr>
            <a:lvl3pPr marL="144000" indent="-144000" algn="l" defTabSz="4176431" rtl="0" eaLnBrk="1" latinLnBrk="0" hangingPunct="1">
              <a:lnSpc>
                <a:spcPts val="3200"/>
              </a:lnSpc>
              <a:spcBef>
                <a:spcPts val="0"/>
              </a:spcBef>
              <a:spcAft>
                <a:spcPts val="3200"/>
              </a:spcAft>
              <a:buFont typeface="Arial" pitchFamily="34" charset="0"/>
              <a:buChar char="•"/>
              <a:defRPr>
                <a:solidFill>
                  <a:schemeClr val="tx1"/>
                </a:solidFill>
              </a:defRPr>
            </a:lvl3pPr>
            <a:lvl4pPr marL="6264646" indent="0" algn="ctr">
              <a:buNone/>
              <a:defRPr>
                <a:solidFill>
                  <a:schemeClr val="tx1">
                    <a:tint val="75000"/>
                  </a:schemeClr>
                </a:solidFill>
              </a:defRPr>
            </a:lvl4pPr>
            <a:lvl5pPr marL="8352861" indent="0" algn="ctr">
              <a:buNone/>
              <a:defRPr>
                <a:solidFill>
                  <a:schemeClr val="tx1">
                    <a:tint val="75000"/>
                  </a:schemeClr>
                </a:solidFill>
              </a:defRPr>
            </a:lvl5pPr>
            <a:lvl6pPr marL="10441076" indent="0" algn="ctr">
              <a:buNone/>
              <a:defRPr>
                <a:solidFill>
                  <a:schemeClr val="tx1">
                    <a:tint val="75000"/>
                  </a:schemeClr>
                </a:solidFill>
              </a:defRPr>
            </a:lvl6pPr>
            <a:lvl7pPr marL="12529292" indent="0" algn="ctr">
              <a:buNone/>
              <a:defRPr>
                <a:solidFill>
                  <a:schemeClr val="tx1">
                    <a:tint val="75000"/>
                  </a:schemeClr>
                </a:solidFill>
              </a:defRPr>
            </a:lvl7pPr>
            <a:lvl8pPr marL="14617507" indent="0" algn="ctr">
              <a:buNone/>
              <a:defRPr>
                <a:solidFill>
                  <a:schemeClr val="tx1">
                    <a:tint val="75000"/>
                  </a:schemeClr>
                </a:solidFill>
              </a:defRPr>
            </a:lvl8pPr>
            <a:lvl9pPr marL="16705722" indent="0" algn="ctr">
              <a:buNone/>
              <a:defRPr>
                <a:solidFill>
                  <a:schemeClr val="tx1">
                    <a:tint val="75000"/>
                  </a:schemeClr>
                </a:solidFill>
              </a:defRPr>
            </a:lvl9pPr>
          </a:lstStyle>
          <a:p>
            <a:pPr lvl="1"/>
            <a:r>
              <a:rPr lang="de-DE" sz="2500" kern="1200" baseline="0" dirty="0" smtClean="0">
                <a:solidFill>
                  <a:srgbClr val="000000"/>
                </a:solidFill>
                <a:latin typeface="Arial"/>
              </a:rPr>
              <a:t>Fließtext 25 </a:t>
            </a:r>
            <a:r>
              <a:rPr lang="de-DE" sz="2500" kern="1200" baseline="0" dirty="0" err="1" smtClean="0">
                <a:solidFill>
                  <a:srgbClr val="000000"/>
                </a:solidFill>
                <a:latin typeface="Arial"/>
              </a:rPr>
              <a:t>pt</a:t>
            </a:r>
            <a:r>
              <a:rPr lang="de-DE" sz="2500" kern="1200" baseline="0" dirty="0" smtClean="0">
                <a:solidFill>
                  <a:srgbClr val="000000"/>
                </a:solidFill>
                <a:latin typeface="Arial"/>
              </a:rPr>
              <a:t> </a:t>
            </a:r>
            <a:endParaRPr lang="de-DE" dirty="0" smtClean="0"/>
          </a:p>
          <a:p>
            <a:pPr rtl="0"/>
            <a:r>
              <a:rPr lang="de-DE" sz="2500" kern="1200" baseline="0" dirty="0" smtClean="0">
                <a:solidFill>
                  <a:srgbClr val="000000"/>
                </a:solidFill>
                <a:latin typeface="Arial"/>
              </a:rPr>
              <a:t>Dies ist die Vorlage für das Plakat DIN A0 hochkant der Technischen Universität München (TUM). Die Vorlage ist nach dem aktuellen Corporate Design der TUM gestaltet und verbindlich. Die Vorlage ist für Office-Versionen ab 2007 kompatibel.</a:t>
            </a:r>
          </a:p>
          <a:p>
            <a:pPr rtl="0"/>
            <a:r>
              <a:rPr lang="de-DE" sz="2500" kern="1200" baseline="0" dirty="0" smtClean="0">
                <a:solidFill>
                  <a:srgbClr val="000000"/>
                </a:solidFill>
                <a:latin typeface="Arial"/>
              </a:rPr>
              <a:t>Bitte geben Sie Ihren individuellen Text an den vorgesehenen Stellen ein und nutzen Sie die installierten Formatvorlagen für den jeweiligen Textabschnitt. </a:t>
            </a:r>
          </a:p>
          <a:p>
            <a:pPr lvl="1"/>
            <a:r>
              <a:rPr lang="de-DE" dirty="0" smtClean="0"/>
              <a:t>Kopfzeile und Absender</a:t>
            </a:r>
          </a:p>
          <a:p>
            <a:pPr rtl="0"/>
            <a:r>
              <a:rPr lang="de-DE" sz="2500" kern="1200" baseline="0" dirty="0" smtClean="0">
                <a:solidFill>
                  <a:srgbClr val="000000"/>
                </a:solidFill>
                <a:latin typeface="Arial"/>
              </a:rPr>
              <a:t>Der Absender des Aushangs kann im Kopf oder im Fuß der Seite aufgeführt werden.</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Nur das Logo der TUM im Kopf (rechter Rand) – der Absender/Herausgeber steht in der Überschrift oder in der Infobox am unteren Seitenrand..</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blauem Textzusatz (linker Rand) – dieser baut sich von unten nach oben auf. Er enthält mindestens eine Zeile (Technische Universität München) und maximal drei Zeilen (Fakultät und Lehrstuhl)</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Fakultätslogo (linker Rand) </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Fakultätslogo und blauem Textzusatz (linker Rand) </a:t>
            </a:r>
          </a:p>
          <a:p>
            <a:pPr lvl="1"/>
            <a:r>
              <a:rPr lang="de-DE" dirty="0" err="1" smtClean="0"/>
              <a:t>Textsatz</a:t>
            </a:r>
            <a:endParaRPr lang="de-DE" dirty="0" smtClean="0"/>
          </a:p>
          <a:p>
            <a:pPr rtl="0"/>
            <a:r>
              <a:rPr lang="de-DE" sz="2500" kern="1200" baseline="0" dirty="0" smtClean="0">
                <a:solidFill>
                  <a:srgbClr val="000000"/>
                </a:solidFill>
                <a:latin typeface="Arial"/>
              </a:rPr>
              <a:t>Ein Plakat sollte möglichst klar strukturiert sein und nur die nötigsten Informationen enthalten. Grundsätzlich ist zweispaltiger, dreispaltiger und </a:t>
            </a:r>
            <a:r>
              <a:rPr lang="de-DE" sz="2500" kern="1200" baseline="0" dirty="0" err="1" smtClean="0">
                <a:solidFill>
                  <a:srgbClr val="000000"/>
                </a:solidFill>
                <a:latin typeface="Arial"/>
              </a:rPr>
              <a:t>vierspaltiger</a:t>
            </a:r>
            <a:r>
              <a:rPr lang="de-DE" sz="2500" kern="1200" baseline="0" dirty="0" smtClean="0">
                <a:solidFill>
                  <a:srgbClr val="000000"/>
                </a:solidFill>
                <a:latin typeface="Arial"/>
              </a:rPr>
              <a:t> Text empfohlen, linksbündig oder Blocksatz. Für Plakate mit wenig Text, können Sie auf die größeren Schriftgrößen zurückgreifen.</a:t>
            </a:r>
          </a:p>
          <a:p>
            <a:pPr lvl="1"/>
            <a:r>
              <a:rPr lang="de-DE" dirty="0" smtClean="0"/>
              <a:t>Bilder</a:t>
            </a:r>
          </a:p>
          <a:p>
            <a:pPr rtl="0"/>
            <a:r>
              <a:rPr lang="de-DE" sz="2500" kern="1200" baseline="0" dirty="0" smtClean="0">
                <a:solidFill>
                  <a:srgbClr val="000000"/>
                </a:solidFill>
                <a:latin typeface="Arial"/>
              </a:rPr>
              <a:t>Falls Sie Bilder in den Text integrieren möchten, sollte das Layout der Vorlage eingehalten werden. Die Positionierung der Bilder ist hierbei variabel. </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auf jeweilige Textspaltenbreite angepasst</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geht über alle Textspalten</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ist seitenfüllend innerhalb des Textspiegels (mit weißem Rand)</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ist seitenfüllend, an mindestens 3 Seiten, bis zum Papierrand (sog. randabfallend)</a:t>
            </a:r>
          </a:p>
          <a:p>
            <a:pPr rtl="0"/>
            <a:r>
              <a:rPr lang="de-DE" sz="2500" kern="1200" baseline="0" dirty="0" smtClean="0">
                <a:solidFill>
                  <a:srgbClr val="000000"/>
                </a:solidFill>
                <a:latin typeface="Arial"/>
              </a:rPr>
              <a:t>Bilder sollten immer eine Bildunterschrift tragen, die ggf. Informationen zum Bild und zur Autorenschaft enthält. Achten Sie darauf, dass das Bild genügend Abstand zum Fließtext hat. Gleiches gilt für Grafiken.</a:t>
            </a:r>
          </a:p>
          <a:p>
            <a:pPr lvl="1"/>
            <a:r>
              <a:rPr lang="de-DE" dirty="0" smtClean="0"/>
              <a:t>Druck</a:t>
            </a:r>
          </a:p>
          <a:p>
            <a:pPr rtl="0"/>
            <a:r>
              <a:rPr lang="de-DE" sz="2500" kern="1200" baseline="0" dirty="0" smtClean="0">
                <a:solidFill>
                  <a:srgbClr val="000000"/>
                </a:solidFill>
                <a:latin typeface="Arial"/>
              </a:rPr>
              <a:t>Bei Formatgrößen ab DIN A2 empfiehlt sich ein professioneller Druck. Achten Sie ebenfalls darauf, dass das Dokument in Originalgröße gedruckt wird, also keine Anpassung an die Druckränder bei Ihren Druckereinstellungen aktiviert ist.</a:t>
            </a:r>
          </a:p>
          <a:p>
            <a:pPr rtl="0"/>
            <a:r>
              <a:rPr lang="de-DE" sz="2500" kern="1200" baseline="0" dirty="0" smtClean="0">
                <a:solidFill>
                  <a:srgbClr val="000000"/>
                </a:solidFill>
                <a:latin typeface="Arial"/>
              </a:rPr>
              <a:t>Um den Charakter des Corporate Designs der TUM zu unterstützen sind weiße Papiere zu empfehlen. Naturpapiere mit starker Braun- oder Graufärbung sind ungeeignet. Des Weiteren sollte man auf die </a:t>
            </a: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r>
              <a:rPr lang="de-DE" sz="2500" kern="1200" baseline="0" dirty="0" smtClean="0">
                <a:solidFill>
                  <a:srgbClr val="000000"/>
                </a:solidFill>
                <a:latin typeface="Arial"/>
              </a:rPr>
              <a:t>Papier-stärke (sog. Grammatur) und Haptik achten.</a:t>
            </a:r>
          </a:p>
          <a:p>
            <a:pPr rtl="0"/>
            <a:r>
              <a:rPr lang="de-DE" sz="2500" kern="1200" baseline="0" dirty="0" smtClean="0">
                <a:solidFill>
                  <a:srgbClr val="000000"/>
                </a:solidFill>
                <a:latin typeface="Arial"/>
              </a:rPr>
              <a:t>Weitere Informationen zum Corporate Design der TUM finden Sie unter www.tum.de/cd</a:t>
            </a:r>
          </a:p>
          <a:p>
            <a:pPr lvl="1"/>
            <a:r>
              <a:rPr lang="de-DE" dirty="0" smtClean="0"/>
              <a:t>Blindtext</a:t>
            </a:r>
          </a:p>
          <a:p>
            <a:pPr rtl="0"/>
            <a:r>
              <a:rPr lang="de-DE" sz="2500" kern="1200" baseline="0" dirty="0" err="1" smtClean="0">
                <a:solidFill>
                  <a:srgbClr val="000000"/>
                </a:solidFill>
                <a:latin typeface="Arial"/>
              </a:rPr>
              <a:t>Pa</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dolumquatur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officiist</a:t>
            </a:r>
            <a:r>
              <a:rPr lang="de-DE" sz="2500" kern="1200" baseline="0" dirty="0" smtClean="0">
                <a:solidFill>
                  <a:srgbClr val="000000"/>
                </a:solidFill>
                <a:latin typeface="Arial"/>
              </a:rPr>
              <a:t>, </a:t>
            </a:r>
            <a:r>
              <a:rPr lang="de-DE" sz="2500" kern="1200" baseline="0" dirty="0" err="1" smtClean="0">
                <a:solidFill>
                  <a:srgbClr val="000000"/>
                </a:solidFill>
                <a:latin typeface="Arial"/>
              </a:rPr>
              <a:t>cullacc</a:t>
            </a:r>
            <a:r>
              <a:rPr lang="de-DE" sz="2500" kern="1200" baseline="0" dirty="0" smtClean="0">
                <a:solidFill>
                  <a:srgbClr val="000000"/>
                </a:solidFill>
                <a:latin typeface="Arial"/>
              </a:rPr>
              <a:t> </a:t>
            </a:r>
            <a:r>
              <a:rPr lang="de-DE" sz="2500" kern="1200" baseline="0" dirty="0" err="1" smtClean="0">
                <a:solidFill>
                  <a:srgbClr val="000000"/>
                </a:solidFill>
                <a:latin typeface="Arial"/>
              </a:rPr>
              <a:t>umquod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res</a:t>
            </a:r>
            <a:r>
              <a:rPr lang="de-DE" sz="2500" kern="1200" baseline="0" dirty="0" smtClean="0">
                <a:solidFill>
                  <a:srgbClr val="000000"/>
                </a:solidFill>
                <a:latin typeface="Arial"/>
              </a:rPr>
              <a:t> ex et </a:t>
            </a:r>
            <a:r>
              <a:rPr lang="de-DE" sz="2500" kern="1200" baseline="0" dirty="0" err="1" smtClean="0">
                <a:solidFill>
                  <a:srgbClr val="000000"/>
                </a:solidFill>
                <a:latin typeface="Arial"/>
              </a:rPr>
              <a:t>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volum</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lit</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quam</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ea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elitatur</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experep</a:t>
            </a:r>
            <a:r>
              <a:rPr lang="de-DE" sz="2500" kern="1200" baseline="0" dirty="0" smtClean="0">
                <a:solidFill>
                  <a:srgbClr val="000000"/>
                </a:solidFill>
                <a:latin typeface="Arial"/>
              </a:rPr>
              <a:t> </a:t>
            </a:r>
            <a:r>
              <a:rPr lang="de-DE" sz="2500" kern="1200" baseline="0" dirty="0" err="1" smtClean="0">
                <a:solidFill>
                  <a:srgbClr val="000000"/>
                </a:solidFill>
                <a:latin typeface="Arial"/>
              </a:rPr>
              <a:t>elibus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inciam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tureictest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vererenienda</a:t>
            </a:r>
            <a:r>
              <a:rPr lang="de-DE" sz="2500" kern="1200" baseline="0" dirty="0" smtClean="0">
                <a:solidFill>
                  <a:srgbClr val="000000"/>
                </a:solidFill>
                <a:latin typeface="Arial"/>
              </a:rPr>
              <a:t> pro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a:t>
            </a:r>
            <a:r>
              <a:rPr lang="de-DE" sz="2500" kern="1200" baseline="0" dirty="0" smtClean="0">
                <a:solidFill>
                  <a:srgbClr val="000000"/>
                </a:solidFill>
                <a:latin typeface="Arial"/>
              </a:rPr>
              <a:t> </a:t>
            </a:r>
            <a:r>
              <a:rPr lang="de-DE" sz="2500" kern="1200" baseline="0" dirty="0" err="1" smtClean="0">
                <a:solidFill>
                  <a:srgbClr val="000000"/>
                </a:solidFill>
                <a:latin typeface="Arial"/>
              </a:rPr>
              <a:t>ullande</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eaqui</a:t>
            </a:r>
            <a:r>
              <a:rPr lang="de-DE" sz="2500" kern="1200" baseline="0" dirty="0" smtClean="0">
                <a:solidFill>
                  <a:srgbClr val="000000"/>
                </a:solidFill>
                <a:latin typeface="Arial"/>
              </a:rPr>
              <a:t> </a:t>
            </a:r>
            <a:r>
              <a:rPr lang="de-DE" sz="2500" kern="1200" baseline="0" dirty="0" err="1" smtClean="0">
                <a:solidFill>
                  <a:srgbClr val="000000"/>
                </a:solidFill>
                <a:latin typeface="Arial"/>
              </a:rPr>
              <a:t>toritionsed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voloriorem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harum</a:t>
            </a:r>
            <a:r>
              <a:rPr lang="de-DE" sz="2500" kern="1200" baseline="0" dirty="0" smtClean="0">
                <a:solidFill>
                  <a:srgbClr val="000000"/>
                </a:solidFill>
                <a:latin typeface="Arial"/>
              </a:rPr>
              <a:t> am </a:t>
            </a:r>
            <a:r>
              <a:rPr lang="de-DE" sz="2500" kern="1200" baseline="0" dirty="0" err="1" smtClean="0">
                <a:solidFill>
                  <a:srgbClr val="000000"/>
                </a:solidFill>
                <a:latin typeface="Arial"/>
              </a:rPr>
              <a:t>sitiossiti</a:t>
            </a:r>
            <a:r>
              <a:rPr lang="de-DE" sz="2500" kern="1200" baseline="0" dirty="0" smtClean="0">
                <a:solidFill>
                  <a:srgbClr val="000000"/>
                </a:solidFill>
                <a:latin typeface="Arial"/>
              </a:rPr>
              <a:t> </a:t>
            </a:r>
            <a:r>
              <a:rPr lang="de-DE" sz="2500" kern="1200" baseline="0" dirty="0" err="1" smtClean="0">
                <a:solidFill>
                  <a:srgbClr val="000000"/>
                </a:solidFill>
                <a:latin typeface="Arial"/>
              </a:rPr>
              <a:t>ilit</a:t>
            </a:r>
            <a:r>
              <a:rPr lang="de-DE" sz="2500" kern="1200" baseline="0" dirty="0" smtClean="0">
                <a:solidFill>
                  <a:srgbClr val="000000"/>
                </a:solidFill>
                <a:latin typeface="Arial"/>
              </a:rPr>
              <a:t> </a:t>
            </a:r>
            <a:r>
              <a:rPr lang="de-DE" sz="2500" kern="1200" baseline="0" dirty="0" err="1" smtClean="0">
                <a:solidFill>
                  <a:srgbClr val="000000"/>
                </a:solidFill>
                <a:latin typeface="Arial"/>
              </a:rPr>
              <a:t>mollorum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eatias</a:t>
            </a:r>
            <a:r>
              <a:rPr lang="de-DE" sz="2500" kern="1200" baseline="0" dirty="0" smtClean="0">
                <a:solidFill>
                  <a:srgbClr val="000000"/>
                </a:solidFill>
                <a:latin typeface="Arial"/>
              </a:rPr>
              <a:t> </a:t>
            </a:r>
            <a:r>
              <a:rPr lang="de-DE" sz="2500" kern="1200" baseline="0" dirty="0" err="1" smtClean="0">
                <a:solidFill>
                  <a:srgbClr val="000000"/>
                </a:solidFill>
                <a:latin typeface="Arial"/>
              </a:rPr>
              <a:t>sim</a:t>
            </a:r>
            <a:r>
              <a:rPr lang="de-DE" sz="2500" kern="1200" baseline="0" dirty="0" smtClean="0">
                <a:solidFill>
                  <a:srgbClr val="000000"/>
                </a:solidFill>
                <a:latin typeface="Arial"/>
              </a:rPr>
              <a:t> </a:t>
            </a:r>
            <a:r>
              <a:rPr lang="de-DE" sz="2500" kern="1200" baseline="0" dirty="0" err="1" smtClean="0">
                <a:solidFill>
                  <a:srgbClr val="000000"/>
                </a:solidFill>
                <a:latin typeface="Arial"/>
              </a:rPr>
              <a:t>lam</a:t>
            </a:r>
            <a:r>
              <a:rPr lang="de-DE" sz="2500" kern="1200" baseline="0" dirty="0" smtClean="0">
                <a:solidFill>
                  <a:srgbClr val="000000"/>
                </a:solidFill>
                <a:latin typeface="Arial"/>
              </a:rPr>
              <a:t> </a:t>
            </a:r>
            <a:r>
              <a:rPr lang="de-DE" sz="2500" kern="1200" baseline="0" dirty="0" err="1" smtClean="0">
                <a:solidFill>
                  <a:srgbClr val="000000"/>
                </a:solidFill>
                <a:latin typeface="Arial"/>
              </a:rPr>
              <a:t>cus</a:t>
            </a:r>
            <a:r>
              <a:rPr lang="de-DE" sz="2500" kern="1200" baseline="0" dirty="0" smtClean="0">
                <a:solidFill>
                  <a:srgbClr val="000000"/>
                </a:solidFill>
                <a:latin typeface="Arial"/>
              </a:rPr>
              <a:t> mint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plitasped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volesti</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quamusa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verionseque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senim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excea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verchil</a:t>
            </a:r>
            <a:r>
              <a:rPr lang="de-DE" sz="2500" kern="1200" baseline="0" dirty="0" smtClean="0">
                <a:solidFill>
                  <a:srgbClr val="000000"/>
                </a:solidFill>
                <a:latin typeface="Arial"/>
              </a:rPr>
              <a:t> ex et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doloresed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fugiamus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reperem</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vel</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ipsam</a:t>
            </a:r>
            <a:r>
              <a:rPr lang="de-DE" sz="2500" kern="1200" baseline="0" dirty="0" smtClean="0">
                <a:solidFill>
                  <a:srgbClr val="000000"/>
                </a:solidFill>
                <a:latin typeface="Arial"/>
              </a:rPr>
              <a:t> </a:t>
            </a:r>
            <a:r>
              <a:rPr lang="de-DE" sz="2500" kern="1200" baseline="0" dirty="0" err="1" smtClean="0">
                <a:solidFill>
                  <a:srgbClr val="000000"/>
                </a:solidFill>
                <a:latin typeface="Arial"/>
              </a:rPr>
              <a:t>audi</a:t>
            </a:r>
            <a:r>
              <a:rPr lang="de-DE" sz="2500" kern="1200" baseline="0" dirty="0" smtClean="0">
                <a:solidFill>
                  <a:srgbClr val="000000"/>
                </a:solidFill>
                <a:latin typeface="Arial"/>
              </a:rPr>
              <a:t> </a:t>
            </a:r>
            <a:r>
              <a:rPr lang="de-DE" sz="2500" kern="1200" baseline="0" dirty="0" err="1" smtClean="0">
                <a:solidFill>
                  <a:srgbClr val="000000"/>
                </a:solidFill>
                <a:latin typeface="Arial"/>
              </a:rPr>
              <a:t>apicili</a:t>
            </a:r>
            <a:r>
              <a:rPr lang="de-DE" sz="2500" kern="1200" baseline="0" dirty="0" smtClean="0">
                <a:solidFill>
                  <a:srgbClr val="000000"/>
                </a:solidFill>
                <a:latin typeface="Arial"/>
              </a:rPr>
              <a:t> </a:t>
            </a:r>
            <a:r>
              <a:rPr lang="de-DE" sz="2500" kern="1200" baseline="0" dirty="0" err="1" smtClean="0">
                <a:solidFill>
                  <a:srgbClr val="000000"/>
                </a:solidFill>
                <a:latin typeface="Arial"/>
              </a:rPr>
              <a:t>busam</a:t>
            </a:r>
            <a:r>
              <a:rPr lang="de-DE" sz="2500" kern="1200" baseline="0" dirty="0" smtClean="0">
                <a:solidFill>
                  <a:srgbClr val="000000"/>
                </a:solidFill>
                <a:latin typeface="Arial"/>
              </a:rPr>
              <a:t>, </a:t>
            </a:r>
            <a:r>
              <a:rPr lang="de-DE" sz="2500" kern="1200" baseline="0" dirty="0" err="1" smtClean="0">
                <a:solidFill>
                  <a:srgbClr val="000000"/>
                </a:solidFill>
                <a:latin typeface="Arial"/>
              </a:rPr>
              <a:t>eostionsedi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restestia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a:t>
            </a:r>
            <a:r>
              <a:rPr lang="de-DE" sz="2500" kern="1200" baseline="0" dirty="0" smtClean="0">
                <a:solidFill>
                  <a:srgbClr val="000000"/>
                </a:solidFill>
                <a:latin typeface="Arial"/>
              </a:rPr>
              <a:t> </a:t>
            </a:r>
            <a:r>
              <a:rPr lang="de-DE" sz="2500" kern="1200" baseline="0" dirty="0" err="1" smtClean="0">
                <a:solidFill>
                  <a:srgbClr val="000000"/>
                </a:solidFill>
                <a:latin typeface="Arial"/>
              </a:rPr>
              <a:t>pra</a:t>
            </a:r>
            <a:r>
              <a:rPr lang="de-DE" sz="2500" kern="1200" baseline="0" dirty="0" smtClean="0">
                <a:solidFill>
                  <a:srgbClr val="000000"/>
                </a:solidFill>
                <a:latin typeface="Arial"/>
              </a:rPr>
              <a:t> </a:t>
            </a:r>
            <a:r>
              <a:rPr lang="de-DE" sz="2500" kern="1200" baseline="0" dirty="0" err="1" smtClean="0">
                <a:solidFill>
                  <a:srgbClr val="000000"/>
                </a:solidFill>
                <a:latin typeface="Arial"/>
              </a:rPr>
              <a:t>denda</a:t>
            </a:r>
            <a:r>
              <a:rPr lang="de-DE" sz="2500" kern="1200" baseline="0" dirty="0" smtClean="0">
                <a:solidFill>
                  <a:srgbClr val="000000"/>
                </a:solidFill>
                <a:latin typeface="Arial"/>
              </a:rPr>
              <a:t> </a:t>
            </a:r>
            <a:r>
              <a:rPr lang="de-DE" sz="2500" kern="1200" baseline="0" dirty="0" err="1" smtClean="0">
                <a:solidFill>
                  <a:srgbClr val="000000"/>
                </a:solidFill>
                <a:latin typeface="Arial"/>
              </a:rPr>
              <a: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verspel</a:t>
            </a:r>
            <a:r>
              <a:rPr lang="de-DE" sz="2500" kern="1200" baseline="0" dirty="0" smtClean="0">
                <a:solidFill>
                  <a:srgbClr val="000000"/>
                </a:solidFill>
                <a:latin typeface="Arial"/>
              </a:rPr>
              <a:t> </a:t>
            </a:r>
            <a:r>
              <a:rPr lang="de-DE" sz="2500" kern="1200" baseline="0" dirty="0" err="1" smtClean="0">
                <a:solidFill>
                  <a:srgbClr val="000000"/>
                </a:solidFill>
                <a:latin typeface="Arial"/>
              </a:rPr>
              <a:t>luptur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utempor</a:t>
            </a:r>
            <a:r>
              <a:rPr lang="de-DE" sz="2500" kern="1200" baseline="0" dirty="0" smtClean="0">
                <a:solidFill>
                  <a:srgbClr val="000000"/>
                </a:solidFill>
                <a:latin typeface="Arial"/>
              </a:rPr>
              <a:t> </a:t>
            </a:r>
            <a:r>
              <a:rPr lang="de-DE" sz="2500" kern="1200" baseline="0" dirty="0" err="1" smtClean="0">
                <a:solidFill>
                  <a:srgbClr val="000000"/>
                </a:solidFill>
                <a:latin typeface="Arial"/>
              </a:rPr>
              <a:t>rovitat</a:t>
            </a:r>
            <a:r>
              <a:rPr lang="de-DE" sz="2500" kern="1200" baseline="0" dirty="0" smtClean="0">
                <a:solidFill>
                  <a:srgbClr val="000000"/>
                </a:solidFill>
                <a:latin typeface="Arial"/>
              </a:rPr>
              <a:t> </a:t>
            </a:r>
            <a:r>
              <a:rPr lang="de-DE" sz="2500" kern="1200" baseline="0" dirty="0" err="1" smtClean="0">
                <a:solidFill>
                  <a:srgbClr val="000000"/>
                </a:solidFill>
                <a:latin typeface="Arial"/>
              </a:rPr>
              <a:t>isquidi</a:t>
            </a:r>
            <a:r>
              <a:rPr lang="de-DE" sz="2500" kern="1200" baseline="0" dirty="0" smtClean="0">
                <a:solidFill>
                  <a:srgbClr val="000000"/>
                </a:solidFill>
                <a:latin typeface="Arial"/>
              </a:rPr>
              <a:t> </a:t>
            </a:r>
            <a:r>
              <a:rPr lang="de-DE" sz="2500" kern="1200" baseline="0" dirty="0" err="1" smtClean="0">
                <a:solidFill>
                  <a:srgbClr val="000000"/>
                </a:solidFill>
                <a:latin typeface="Arial"/>
              </a:rPr>
              <a:t>gendus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voluptaecae</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Itatem</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conectis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Xerro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elesciam</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am </a:t>
            </a:r>
            <a:r>
              <a:rPr lang="de-DE" sz="2500" kern="1200" baseline="0" dirty="0" err="1" smtClean="0">
                <a:solidFill>
                  <a:srgbClr val="000000"/>
                </a:solidFill>
                <a:latin typeface="Arial"/>
              </a:rPr>
              <a:t>videlessi</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p>
          <a:p>
            <a:pPr rtl="0"/>
            <a:r>
              <a:rPr lang="de-DE" sz="2500" kern="1200" baseline="0" dirty="0" err="1" smtClean="0">
                <a:solidFill>
                  <a:srgbClr val="000000"/>
                </a:solidFill>
                <a:latin typeface="Arial"/>
              </a:rPr>
              <a:t>omnient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laccum</a:t>
            </a:r>
            <a:r>
              <a:rPr lang="de-DE" sz="2500" kern="1200" baseline="0" dirty="0" smtClean="0">
                <a:solidFill>
                  <a:srgbClr val="000000"/>
                </a:solidFill>
                <a:latin typeface="Arial"/>
              </a:rPr>
              <a:t> </a:t>
            </a:r>
            <a:r>
              <a:rPr lang="de-DE" sz="2500" kern="1200" baseline="0" dirty="0" err="1" smtClean="0">
                <a:solidFill>
                  <a:srgbClr val="000000"/>
                </a:solidFill>
                <a:latin typeface="Arial"/>
              </a:rPr>
              <a:t>ernation</a:t>
            </a:r>
            <a:r>
              <a:rPr lang="de-DE" sz="2500" kern="1200" baseline="0" dirty="0" smtClean="0">
                <a:solidFill>
                  <a:srgbClr val="000000"/>
                </a:solidFill>
                <a:latin typeface="Arial"/>
              </a:rPr>
              <a:t> </a:t>
            </a:r>
            <a:r>
              <a:rPr lang="de-DE" sz="2500" kern="1200" baseline="0" dirty="0" err="1" smtClean="0">
                <a:solidFill>
                  <a:srgbClr val="000000"/>
                </a:solidFill>
                <a:latin typeface="Arial"/>
              </a:rPr>
              <a:t>cus</a:t>
            </a:r>
            <a:r>
              <a:rPr lang="de-DE" sz="2500" kern="1200" baseline="0" dirty="0" smtClean="0">
                <a:solidFill>
                  <a:srgbClr val="000000"/>
                </a:solidFill>
                <a:latin typeface="Arial"/>
              </a:rPr>
              <a:t> </a:t>
            </a:r>
            <a:r>
              <a:rPr lang="de-DE" sz="2500" kern="1200" baseline="0" dirty="0" err="1" smtClean="0">
                <a:solidFill>
                  <a:srgbClr val="000000"/>
                </a:solidFill>
                <a:latin typeface="Arial"/>
              </a:rPr>
              <a:t>explictur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Abori</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venis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quibus</a:t>
            </a:r>
            <a:r>
              <a:rPr lang="de-DE" sz="2500" kern="1200" baseline="0" dirty="0" smtClean="0">
                <a:solidFill>
                  <a:srgbClr val="000000"/>
                </a:solidFill>
                <a:latin typeface="Arial"/>
              </a:rPr>
              <a:t> in es et </a:t>
            </a:r>
            <a:r>
              <a:rPr lang="de-DE" sz="2500" kern="1200" baseline="0" dirty="0" err="1" smtClean="0">
                <a:solidFill>
                  <a:srgbClr val="000000"/>
                </a:solidFill>
                <a:latin typeface="Arial"/>
              </a:rPr>
              <a:t>aligent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Niat</a:t>
            </a:r>
            <a:r>
              <a:rPr lang="de-DE" sz="2500" kern="1200" baseline="0" dirty="0" smtClean="0">
                <a:solidFill>
                  <a:srgbClr val="000000"/>
                </a:solidFill>
                <a:latin typeface="Arial"/>
              </a:rPr>
              <a:t> </a:t>
            </a:r>
            <a:r>
              <a:rPr lang="de-DE" sz="2500" kern="1200" baseline="0" dirty="0" err="1" smtClean="0">
                <a:solidFill>
                  <a:srgbClr val="000000"/>
                </a:solidFill>
                <a:latin typeface="Arial"/>
              </a:rPr>
              <a:t>harchillis</a:t>
            </a:r>
            <a:r>
              <a:rPr lang="de-DE" sz="2500" kern="1200" baseline="0" dirty="0" smtClean="0">
                <a:solidFill>
                  <a:srgbClr val="000000"/>
                </a:solidFill>
                <a:latin typeface="Arial"/>
              </a:rPr>
              <a:t> </a:t>
            </a:r>
            <a:r>
              <a:rPr lang="de-DE" sz="2500" kern="1200" baseline="0" dirty="0" err="1" smtClean="0">
                <a:solidFill>
                  <a:srgbClr val="000000"/>
                </a:solidFill>
                <a:latin typeface="Arial"/>
              </a:rPr>
              <a:t>cullate</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aboreperia</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faccabo</a:t>
            </a:r>
            <a:r>
              <a:rPr lang="de-DE" sz="2500" kern="1200" baseline="0" dirty="0" smtClean="0">
                <a:solidFill>
                  <a:srgbClr val="000000"/>
                </a:solidFill>
                <a:latin typeface="Arial"/>
              </a:rPr>
              <a:t>. </a:t>
            </a:r>
            <a:r>
              <a:rPr lang="de-DE" sz="2500" kern="1200" baseline="0" dirty="0" err="1" smtClean="0">
                <a:solidFill>
                  <a:srgbClr val="000000"/>
                </a:solidFill>
                <a:latin typeface="Arial"/>
              </a:rPr>
              <a:t>Otam</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iniminventur</a:t>
            </a:r>
            <a:r>
              <a:rPr lang="de-DE" sz="2500" kern="1200" baseline="0" dirty="0" smtClean="0">
                <a:solidFill>
                  <a:srgbClr val="000000"/>
                </a:solidFill>
                <a:latin typeface="Arial"/>
              </a:rPr>
              <a:t> </a:t>
            </a:r>
            <a:r>
              <a:rPr lang="de-DE" sz="2500" kern="1200" baseline="0" dirty="0" err="1" smtClean="0">
                <a:solidFill>
                  <a:srgbClr val="000000"/>
                </a:solidFill>
                <a:latin typeface="Arial"/>
              </a:rPr>
              <a:t>ra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a:t>
            </a:r>
            <a:r>
              <a:rPr lang="de-DE" sz="2500" kern="1200" baseline="0" dirty="0" smtClean="0">
                <a:solidFill>
                  <a:srgbClr val="000000"/>
                </a:solidFill>
                <a:latin typeface="Arial"/>
              </a:rPr>
              <a:t> </a:t>
            </a:r>
            <a:r>
              <a:rPr lang="de-DE" sz="2500" kern="1200" baseline="0" dirty="0" err="1" smtClean="0">
                <a:solidFill>
                  <a:srgbClr val="000000"/>
                </a:solidFill>
                <a:latin typeface="Arial"/>
              </a:rPr>
              <a:t>net</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accum</a:t>
            </a:r>
            <a:r>
              <a:rPr lang="de-DE" sz="2500" kern="1200" baseline="0" dirty="0" smtClean="0">
                <a:solidFill>
                  <a:srgbClr val="000000"/>
                </a:solidFill>
                <a:latin typeface="Arial"/>
              </a:rPr>
              <a:t>, </a:t>
            </a:r>
            <a:r>
              <a:rPr lang="de-DE" sz="2500" kern="1200" baseline="0" dirty="0" err="1" smtClean="0">
                <a:solidFill>
                  <a:srgbClr val="000000"/>
                </a:solidFill>
                <a:latin typeface="Arial"/>
              </a:rPr>
              <a:t>nimet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officimi</a:t>
            </a:r>
            <a:r>
              <a:rPr lang="de-DE" sz="2500" kern="1200" baseline="0" dirty="0" smtClean="0">
                <a:solidFill>
                  <a:srgbClr val="000000"/>
                </a:solidFill>
                <a:latin typeface="Arial"/>
              </a:rPr>
              <a:t>, </a:t>
            </a:r>
            <a:r>
              <a:rPr lang="de-DE" sz="2500" kern="1200" baseline="0" dirty="0" err="1" smtClean="0">
                <a:solidFill>
                  <a:srgbClr val="000000"/>
                </a:solidFill>
                <a:latin typeface="Arial"/>
              </a:rPr>
              <a:t>conseque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dit</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Nam, </a:t>
            </a:r>
            <a:r>
              <a:rPr lang="de-DE" sz="2500" kern="1200" baseline="0" dirty="0" err="1" smtClean="0">
                <a:solidFill>
                  <a:srgbClr val="000000"/>
                </a:solidFill>
                <a:latin typeface="Arial"/>
              </a:rPr>
              <a:t>quibus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moloraectius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illabor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laborrum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inveliquia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sequias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spedis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moluptias</a:t>
            </a:r>
            <a:r>
              <a:rPr lang="de-DE" sz="2500" kern="1200" baseline="0" dirty="0" smtClean="0">
                <a:solidFill>
                  <a:srgbClr val="000000"/>
                </a:solidFill>
                <a:latin typeface="Arial"/>
              </a:rPr>
              <a:t> </a:t>
            </a:r>
            <a:r>
              <a:rPr lang="de-DE" sz="2500" kern="1200" baseline="0" dirty="0" err="1" smtClean="0">
                <a:solidFill>
                  <a:srgbClr val="000000"/>
                </a:solidFill>
                <a:latin typeface="Arial"/>
              </a:rPr>
              <a:t>adia</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acest</a:t>
            </a:r>
            <a:r>
              <a:rPr lang="de-DE" sz="2500" kern="1200" baseline="0" dirty="0" smtClean="0">
                <a:solidFill>
                  <a:srgbClr val="000000"/>
                </a:solidFill>
                <a:latin typeface="Arial"/>
              </a:rPr>
              <a:t> </a:t>
            </a:r>
            <a:r>
              <a:rPr lang="de-DE" sz="2500" kern="1200" baseline="0" dirty="0" err="1" smtClean="0">
                <a:solidFill>
                  <a:srgbClr val="000000"/>
                </a:solidFill>
                <a:latin typeface="Arial"/>
              </a:rPr>
              <a:t>audae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pernatum</a:t>
            </a:r>
            <a:r>
              <a:rPr lang="de-DE" sz="2500" kern="1200" baseline="0" dirty="0" smtClean="0">
                <a:solidFill>
                  <a:srgbClr val="000000"/>
                </a:solidFill>
                <a:latin typeface="Arial"/>
              </a:rPr>
              <a:t> </a:t>
            </a:r>
            <a:r>
              <a:rPr lang="de-DE" sz="2500" kern="1200" baseline="0" dirty="0" err="1" smtClean="0">
                <a:solidFill>
                  <a:srgbClr val="000000"/>
                </a:solidFill>
                <a:latin typeface="Arial"/>
              </a:rPr>
              <a: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ad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volo</a:t>
            </a:r>
            <a:r>
              <a:rPr lang="de-DE" sz="2500" kern="1200" baseline="0" dirty="0" smtClean="0">
                <a:solidFill>
                  <a:srgbClr val="000000"/>
                </a:solidFill>
                <a:latin typeface="Arial"/>
              </a:rPr>
              <a:t> </a:t>
            </a:r>
            <a:r>
              <a:rPr lang="de-DE" sz="2500" kern="1200" baseline="0" dirty="0" err="1" smtClean="0">
                <a:solidFill>
                  <a:srgbClr val="000000"/>
                </a:solidFill>
                <a:latin typeface="Arial"/>
              </a:rPr>
              <a:t>verovid</a:t>
            </a:r>
            <a:r>
              <a:rPr lang="de-DE" sz="2500" kern="1200" baseline="0" dirty="0" smtClean="0">
                <a:solidFill>
                  <a:srgbClr val="000000"/>
                </a:solidFill>
                <a:latin typeface="Arial"/>
              </a:rPr>
              <a:t> </a:t>
            </a:r>
            <a:r>
              <a:rPr lang="de-DE" sz="2500" kern="1200" baseline="0" dirty="0" err="1" smtClean="0">
                <a:solidFill>
                  <a:srgbClr val="000000"/>
                </a:solidFill>
                <a:latin typeface="Arial"/>
              </a:rPr>
              <a:t>unturitatet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adiorehendi</a:t>
            </a:r>
            <a:r>
              <a:rPr lang="de-DE" sz="2500" kern="1200" baseline="0" dirty="0" smtClean="0">
                <a:solidFill>
                  <a:srgbClr val="000000"/>
                </a:solidFill>
                <a:latin typeface="Arial"/>
              </a:rPr>
              <a:t> </a:t>
            </a:r>
            <a:r>
              <a:rPr lang="de-DE" sz="2500" kern="1200" baseline="0" dirty="0" err="1" smtClean="0">
                <a:solidFill>
                  <a:srgbClr val="000000"/>
                </a:solidFill>
                <a:latin typeface="Arial"/>
              </a:rPr>
              <a:t>blabor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aciur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resciuntem</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imendendae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dem. </a:t>
            </a:r>
            <a:r>
              <a:rPr lang="de-DE" sz="2500" kern="1200" baseline="0" dirty="0" err="1" smtClean="0">
                <a:solidFill>
                  <a:srgbClr val="000000"/>
                </a:solidFill>
                <a:latin typeface="Arial"/>
              </a:rPr>
              <a:t>Ro</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a:t>
            </a:r>
            <a:r>
              <a:rPr lang="de-DE" sz="2500" kern="1200" baseline="0" dirty="0" smtClean="0">
                <a:solidFill>
                  <a:srgbClr val="000000"/>
                </a:solidFill>
                <a:latin typeface="Arial"/>
              </a:rPr>
              <a:t> </a:t>
            </a:r>
            <a:r>
              <a:rPr lang="de-DE" sz="2500" kern="1200" baseline="0" dirty="0" err="1" smtClean="0">
                <a:solidFill>
                  <a:srgbClr val="000000"/>
                </a:solidFill>
                <a:latin typeface="Arial"/>
              </a:rPr>
              <a:t>atiorro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in </a:t>
            </a:r>
            <a:r>
              <a:rPr lang="de-DE" sz="2500" kern="1200" baseline="0" dirty="0" err="1" smtClean="0">
                <a:solidFill>
                  <a:srgbClr val="000000"/>
                </a:solidFill>
                <a:latin typeface="Arial"/>
              </a:rPr>
              <a:t>nihiliquis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volorporro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is</a:t>
            </a:r>
            <a:r>
              <a:rPr lang="de-DE" sz="2500" kern="1200" baseline="0" dirty="0" smtClean="0">
                <a:solidFill>
                  <a:srgbClr val="000000"/>
                </a:solidFill>
                <a:latin typeface="Arial"/>
              </a:rPr>
              <a:t> </a:t>
            </a:r>
            <a:r>
              <a:rPr lang="de-DE" sz="2500" kern="1200" baseline="0" dirty="0" err="1" smtClean="0">
                <a:solidFill>
                  <a:srgbClr val="000000"/>
                </a:solidFill>
                <a:latin typeface="Arial"/>
              </a:rPr>
              <a:t>istiusdaecto</a:t>
            </a:r>
            <a:r>
              <a:rPr lang="de-DE" sz="2500" kern="1200" baseline="0" dirty="0" smtClean="0">
                <a:solidFill>
                  <a:srgbClr val="000000"/>
                </a:solidFill>
                <a:latin typeface="Arial"/>
              </a:rPr>
              <a:t> </a:t>
            </a:r>
            <a:r>
              <a:rPr lang="de-DE" sz="2500" kern="1200" baseline="0" dirty="0" err="1" smtClean="0">
                <a:solidFill>
                  <a:srgbClr val="000000"/>
                </a:solidFill>
                <a:latin typeface="Arial"/>
              </a:rPr>
              <a:t>tem</a:t>
            </a:r>
            <a:r>
              <a:rPr lang="de-DE" sz="2500" kern="1200" baseline="0" dirty="0" smtClean="0">
                <a:solidFill>
                  <a:srgbClr val="000000"/>
                </a:solidFill>
                <a:latin typeface="Arial"/>
              </a:rPr>
              <a:t> </a:t>
            </a:r>
            <a:r>
              <a:rPr lang="de-DE" sz="2500" kern="1200" baseline="0" dirty="0" err="1" smtClean="0">
                <a:solidFill>
                  <a:srgbClr val="000000"/>
                </a:solidFill>
                <a:latin typeface="Arial"/>
              </a:rPr>
              <a:t>recae</a:t>
            </a:r>
            <a:r>
              <a:rPr lang="de-DE" sz="2500" kern="1200" baseline="0" dirty="0" smtClean="0">
                <a:solidFill>
                  <a:srgbClr val="000000"/>
                </a:solidFill>
                <a:latin typeface="Arial"/>
              </a:rPr>
              <a:t> mi, si </a:t>
            </a:r>
            <a:r>
              <a:rPr lang="de-DE" sz="2500" kern="1200" baseline="0" dirty="0" err="1" smtClean="0">
                <a:solidFill>
                  <a:srgbClr val="000000"/>
                </a:solidFill>
                <a:latin typeface="Arial"/>
              </a:rPr>
              <a:t>voluptat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Cae</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quasinc</a:t>
            </a:r>
            <a:r>
              <a:rPr lang="de-DE" sz="2500" kern="1200" baseline="0" dirty="0" smtClean="0">
                <a:solidFill>
                  <a:srgbClr val="000000"/>
                </a:solidFill>
                <a:latin typeface="Arial"/>
              </a:rPr>
              <a:t> </a:t>
            </a:r>
            <a:r>
              <a:rPr lang="de-DE" sz="2500" kern="1200" baseline="0" dirty="0" err="1" smtClean="0">
                <a:solidFill>
                  <a:srgbClr val="000000"/>
                </a:solidFill>
                <a:latin typeface="Arial"/>
              </a:rPr>
              <a:t>ipitio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Ariscipsamus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volorec</a:t>
            </a:r>
            <a:r>
              <a:rPr lang="de-DE" sz="2500" kern="1200" baseline="0" dirty="0" smtClean="0">
                <a:solidFill>
                  <a:srgbClr val="000000"/>
                </a:solidFill>
                <a:latin typeface="Arial"/>
              </a:rPr>
              <a:t> </a:t>
            </a:r>
            <a:r>
              <a:rPr lang="de-DE" sz="2500" kern="1200" baseline="0" dirty="0" err="1" smtClean="0">
                <a:solidFill>
                  <a:srgbClr val="000000"/>
                </a:solidFill>
                <a:latin typeface="Arial"/>
              </a:rPr>
              <a:t>tionse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volorunt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Consequo</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erioratur</a:t>
            </a:r>
            <a:r>
              <a:rPr lang="de-DE" sz="2500" kern="1200" baseline="0" dirty="0" smtClean="0">
                <a:solidFill>
                  <a:srgbClr val="000000"/>
                </a:solidFill>
                <a:latin typeface="Arial"/>
              </a:rPr>
              <a:t>?</a:t>
            </a:r>
          </a:p>
          <a:p>
            <a:pPr rtl="0"/>
            <a:r>
              <a:rPr lang="de-DE" sz="2500" kern="1200" baseline="0" dirty="0" smtClean="0">
                <a:solidFill>
                  <a:srgbClr val="000000"/>
                </a:solidFill>
                <a:latin typeface="Arial"/>
              </a:rPr>
              <a:t>As </a:t>
            </a:r>
            <a:r>
              <a:rPr lang="de-DE" sz="2500" kern="1200" baseline="0" dirty="0" err="1" smtClean="0">
                <a:solidFill>
                  <a:srgbClr val="000000"/>
                </a:solidFill>
                <a:latin typeface="Arial"/>
              </a:rPr>
              <a:t>ipsunt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etus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il</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ipsandio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et </a:t>
            </a:r>
            <a:r>
              <a:rPr lang="de-DE" sz="2500" kern="1200" baseline="0" dirty="0" err="1" smtClean="0">
                <a:solidFill>
                  <a:srgbClr val="000000"/>
                </a:solidFill>
                <a:latin typeface="Arial"/>
              </a:rPr>
              <a:t>lam</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officitis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doles</a:t>
            </a:r>
            <a:r>
              <a:rPr lang="de-DE" sz="2500" kern="1200" baseline="0" dirty="0" smtClean="0">
                <a:solidFill>
                  <a:srgbClr val="000000"/>
                </a:solidFill>
                <a:latin typeface="Arial"/>
              </a:rPr>
              <a:t> </a:t>
            </a:r>
            <a:r>
              <a:rPr lang="de-DE" sz="2500" kern="1200" baseline="0" dirty="0" err="1" smtClean="0">
                <a:solidFill>
                  <a:srgbClr val="000000"/>
                </a:solidFill>
                <a:latin typeface="Arial"/>
              </a:rPr>
              <a:t>essi</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quuntur</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eosaeped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eri</a:t>
            </a:r>
            <a:r>
              <a:rPr lang="de-DE" sz="2500" kern="1200" baseline="0" dirty="0" smtClean="0">
                <a:solidFill>
                  <a:srgbClr val="000000"/>
                </a:solidFill>
                <a:latin typeface="Arial"/>
              </a:rPr>
              <a:t> </a:t>
            </a:r>
            <a:r>
              <a:rPr lang="de-DE" sz="2500" kern="1200" baseline="0" dirty="0" err="1" smtClean="0">
                <a:solidFill>
                  <a:srgbClr val="000000"/>
                </a:solidFill>
                <a:latin typeface="Arial"/>
              </a:rPr>
              <a:t>aperat</a:t>
            </a:r>
            <a:r>
              <a:rPr lang="de-DE" sz="2500" kern="1200" baseline="0" dirty="0" smtClean="0">
                <a:solidFill>
                  <a:srgbClr val="000000"/>
                </a:solidFill>
                <a:latin typeface="Arial"/>
              </a:rPr>
              <a:t> </a:t>
            </a:r>
            <a:r>
              <a:rPr lang="de-DE" sz="2500" kern="1200" baseline="0" dirty="0" err="1" smtClean="0">
                <a:solidFill>
                  <a:srgbClr val="000000"/>
                </a:solidFill>
                <a:latin typeface="Arial"/>
              </a:rPr>
              <a:t>este</a:t>
            </a:r>
            <a:r>
              <a:rPr lang="de-DE" sz="2500" kern="1200" baseline="0" dirty="0" smtClean="0">
                <a:solidFill>
                  <a:srgbClr val="000000"/>
                </a:solidFill>
                <a:latin typeface="Arial"/>
              </a:rPr>
              <a:t> nos </a:t>
            </a:r>
            <a:r>
              <a:rPr lang="de-DE" sz="2500" kern="1200" baseline="0" dirty="0" err="1" smtClean="0">
                <a:solidFill>
                  <a:srgbClr val="000000"/>
                </a:solidFill>
                <a:latin typeface="Arial"/>
              </a:rPr>
              <a:t>mosandi</a:t>
            </a:r>
            <a:r>
              <a:rPr lang="de-DE" sz="2500" kern="1200" baseline="0" dirty="0" smtClean="0">
                <a:solidFill>
                  <a:srgbClr val="000000"/>
                </a:solidFill>
                <a:latin typeface="Arial"/>
              </a:rPr>
              <a:t> </a:t>
            </a:r>
            <a:r>
              <a:rPr lang="de-DE" sz="2500" kern="1200" baseline="0" dirty="0" err="1" smtClean="0">
                <a:solidFill>
                  <a:srgbClr val="000000"/>
                </a:solidFill>
                <a:latin typeface="Arial"/>
              </a:rPr>
              <a:t>tenit</a:t>
            </a:r>
            <a:r>
              <a:rPr lang="de-DE" sz="2500" kern="1200" baseline="0" dirty="0" smtClean="0">
                <a:solidFill>
                  <a:srgbClr val="000000"/>
                </a:solidFill>
                <a:latin typeface="Arial"/>
              </a:rPr>
              <a:t>, </a:t>
            </a:r>
            <a:r>
              <a:rPr lang="de-DE" sz="2500" kern="1200" baseline="0" dirty="0" err="1" smtClean="0">
                <a:solidFill>
                  <a:srgbClr val="000000"/>
                </a:solidFill>
                <a:latin typeface="Arial"/>
              </a:rPr>
              <a:t>sandanis</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idellam</a:t>
            </a:r>
            <a:r>
              <a:rPr lang="de-DE" sz="2500" kern="1200" baseline="0" dirty="0" smtClean="0">
                <a:solidFill>
                  <a:srgbClr val="000000"/>
                </a:solidFill>
                <a:latin typeface="Arial"/>
              </a:rPr>
              <a:t> </a:t>
            </a:r>
            <a:r>
              <a:rPr lang="de-DE" sz="2500" kern="1200" baseline="0" dirty="0" err="1" smtClean="0">
                <a:solidFill>
                  <a:srgbClr val="000000"/>
                </a:solidFill>
                <a:latin typeface="Arial"/>
              </a:rPr>
              <a:t>inctas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et </a:t>
            </a:r>
            <a:r>
              <a:rPr lang="de-DE" sz="2500" kern="1200" baseline="0" dirty="0" err="1" smtClean="0">
                <a:solidFill>
                  <a:srgbClr val="000000"/>
                </a:solidFill>
                <a:latin typeface="Arial"/>
              </a:rPr>
              <a:t>veliquidel</a:t>
            </a:r>
            <a:r>
              <a:rPr lang="de-DE" sz="2500" kern="1200" baseline="0" dirty="0" smtClean="0">
                <a:solidFill>
                  <a:srgbClr val="000000"/>
                </a:solidFill>
                <a:latin typeface="Arial"/>
              </a:rPr>
              <a:t> </a:t>
            </a:r>
            <a:r>
              <a:rPr lang="de-DE" sz="2500" kern="1200" baseline="0" dirty="0" err="1" smtClean="0">
                <a:solidFill>
                  <a:srgbClr val="000000"/>
                </a:solidFill>
                <a:latin typeface="Arial"/>
              </a:rPr>
              <a:t>event</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rerspelic</a:t>
            </a:r>
            <a:r>
              <a:rPr lang="de-DE" sz="2500" kern="1200" baseline="0" dirty="0" smtClean="0">
                <a:solidFill>
                  <a:srgbClr val="000000"/>
                </a:solidFill>
                <a:latin typeface="Arial"/>
              </a:rPr>
              <a:t> </a:t>
            </a:r>
            <a:r>
              <a:rPr lang="de-DE" sz="2500" kern="1200" baseline="0" dirty="0" err="1" smtClean="0">
                <a:solidFill>
                  <a:srgbClr val="000000"/>
                </a:solidFill>
                <a:latin typeface="Arial"/>
              </a:rPr>
              <a:t>te</a:t>
            </a:r>
            <a:r>
              <a:rPr lang="de-DE" sz="2500" kern="1200" baseline="0" dirty="0" smtClean="0">
                <a:solidFill>
                  <a:srgbClr val="000000"/>
                </a:solidFill>
                <a:latin typeface="Arial"/>
              </a:rPr>
              <a:t> nos et </a:t>
            </a:r>
            <a:r>
              <a:rPr lang="de-DE" sz="2500" kern="1200" baseline="0" dirty="0" err="1" smtClean="0">
                <a:solidFill>
                  <a:srgbClr val="000000"/>
                </a:solidFill>
                <a:latin typeface="Arial"/>
              </a:rPr>
              <a:t>faceratur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aboremque</a:t>
            </a:r>
            <a:r>
              <a:rPr lang="de-DE" sz="2500" kern="1200" baseline="0" dirty="0" smtClean="0">
                <a:solidFill>
                  <a:srgbClr val="000000"/>
                </a:solidFill>
                <a:latin typeface="Arial"/>
              </a:rPr>
              <a:t> </a:t>
            </a:r>
            <a:r>
              <a:rPr lang="de-DE" sz="2500" kern="1200" baseline="0" dirty="0" err="1" smtClean="0">
                <a:solidFill>
                  <a:srgbClr val="000000"/>
                </a:solidFill>
                <a:latin typeface="Arial"/>
              </a:rPr>
              <a:t>liquis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rest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sed</a:t>
            </a:r>
            <a:r>
              <a:rPr lang="de-DE" sz="2500" kern="1200" baseline="0" dirty="0" smtClean="0">
                <a:solidFill>
                  <a:srgbClr val="000000"/>
                </a:solidFill>
                <a:latin typeface="Arial"/>
              </a:rPr>
              <a:t> </a:t>
            </a:r>
            <a:r>
              <a:rPr lang="de-DE" sz="2500" kern="1200" baseline="0" dirty="0" err="1" smtClean="0">
                <a:solidFill>
                  <a:srgbClr val="000000"/>
                </a:solidFill>
                <a:latin typeface="Arial"/>
              </a:rPr>
              <a:t>eruptas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quiduci</a:t>
            </a:r>
            <a:r>
              <a:rPr lang="de-DE" sz="2500" kern="1200" baseline="0" dirty="0" smtClean="0">
                <a:solidFill>
                  <a:srgbClr val="000000"/>
                </a:solidFill>
                <a:latin typeface="Arial"/>
              </a:rPr>
              <a:t> </a:t>
            </a:r>
            <a:r>
              <a:rPr lang="de-DE" sz="2500" kern="1200" baseline="0" dirty="0" err="1" smtClean="0">
                <a:solidFill>
                  <a:srgbClr val="000000"/>
                </a:solidFill>
                <a:latin typeface="Arial"/>
              </a:rPr>
              <a:t>liquatur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volorerro</a:t>
            </a:r>
            <a:r>
              <a:rPr lang="de-DE" sz="2500" kern="1200" baseline="0" dirty="0" smtClean="0">
                <a:solidFill>
                  <a:srgbClr val="000000"/>
                </a:solidFill>
                <a:latin typeface="Arial"/>
              </a:rPr>
              <a:t> es </a:t>
            </a:r>
            <a:r>
              <a:rPr lang="de-DE" sz="2500" kern="1200" baseline="0" dirty="0" err="1" smtClean="0">
                <a:solidFill>
                  <a:srgbClr val="000000"/>
                </a:solidFill>
                <a:latin typeface="Arial"/>
              </a:rPr>
              <a:t>magnimo</a:t>
            </a:r>
            <a:r>
              <a:rPr lang="de-DE" sz="2500" kern="1200" baseline="0" dirty="0" smtClean="0">
                <a:solidFill>
                  <a:srgbClr val="000000"/>
                </a:solidFill>
                <a:latin typeface="Arial"/>
              </a:rPr>
              <a:t> </a:t>
            </a:r>
            <a:r>
              <a:rPr lang="de-DE" sz="2500" kern="1200" baseline="0" dirty="0" err="1" smtClean="0">
                <a:solidFill>
                  <a:srgbClr val="000000"/>
                </a:solidFill>
                <a:latin typeface="Arial"/>
              </a:rPr>
              <a:t>luptaqu</a:t>
            </a:r>
            <a:r>
              <a:rPr lang="de-DE" sz="2500" kern="1200" baseline="0" dirty="0" smtClean="0">
                <a:solidFill>
                  <a:srgbClr val="000000"/>
                </a:solidFill>
                <a:latin typeface="Arial"/>
              </a:rPr>
              <a:t> </a:t>
            </a:r>
            <a:r>
              <a:rPr lang="de-DE" sz="2500" kern="1200" baseline="0" dirty="0" err="1" smtClean="0">
                <a:solidFill>
                  <a:srgbClr val="000000"/>
                </a:solidFill>
                <a:latin typeface="Arial"/>
              </a:rPr>
              <a:t>ibust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acero</a:t>
            </a:r>
            <a:r>
              <a:rPr lang="de-DE" sz="2500" kern="1200" baseline="0" dirty="0" smtClean="0">
                <a:solidFill>
                  <a:srgbClr val="000000"/>
                </a:solidFill>
                <a:latin typeface="Arial"/>
              </a:rPr>
              <a:t> </a:t>
            </a:r>
            <a:r>
              <a:rPr lang="de-DE" sz="2500" kern="1200" baseline="0" dirty="0" err="1" smtClean="0">
                <a:solidFill>
                  <a:srgbClr val="000000"/>
                </a:solidFill>
                <a:latin typeface="Arial"/>
              </a:rPr>
              <a:t>maximus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expero</a:t>
            </a:r>
            <a:r>
              <a:rPr lang="de-DE" sz="2500" kern="1200" baseline="0" dirty="0" smtClean="0">
                <a:solidFill>
                  <a:srgbClr val="000000"/>
                </a:solidFill>
                <a:latin typeface="Arial"/>
              </a:rPr>
              <a:t>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cumque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preprae</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Volupti</a:t>
            </a:r>
            <a:r>
              <a:rPr lang="de-DE" sz="2500" kern="1200" baseline="0" dirty="0" smtClean="0">
                <a:solidFill>
                  <a:srgbClr val="000000"/>
                </a:solidFill>
                <a:latin typeface="Arial"/>
              </a:rPr>
              <a:t> </a:t>
            </a:r>
            <a:r>
              <a:rPr lang="de-DE" sz="2500" kern="1200" baseline="0" dirty="0" err="1" smtClean="0">
                <a:solidFill>
                  <a:srgbClr val="000000"/>
                </a:solidFill>
                <a:latin typeface="Arial"/>
              </a:rPr>
              <a:t>reiuntia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estinum</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quamet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omnisqui</a:t>
            </a:r>
            <a:r>
              <a:rPr lang="de-DE" sz="2500" kern="1200" baseline="0" dirty="0" smtClean="0">
                <a:solidFill>
                  <a:srgbClr val="000000"/>
                </a:solidFill>
                <a:latin typeface="Arial"/>
              </a:rPr>
              <a:t> </a:t>
            </a:r>
            <a:r>
              <a:rPr lang="de-DE" sz="2500" kern="1200" baseline="0" dirty="0" err="1" smtClean="0">
                <a:solidFill>
                  <a:srgbClr val="000000"/>
                </a:solidFill>
                <a:latin typeface="Arial"/>
              </a:rPr>
              <a:t>utas</a:t>
            </a:r>
            <a:r>
              <a:rPr lang="de-DE" sz="2500" kern="1200" baseline="0" dirty="0" smtClean="0">
                <a:solidFill>
                  <a:srgbClr val="000000"/>
                </a:solidFill>
                <a:latin typeface="Arial"/>
              </a:rPr>
              <a:t> a </a:t>
            </a:r>
            <a:r>
              <a:rPr lang="de-DE" sz="2500" kern="1200" baseline="0" dirty="0" err="1" smtClean="0">
                <a:solidFill>
                  <a:srgbClr val="000000"/>
                </a:solidFill>
                <a:latin typeface="Arial"/>
              </a:rPr>
              <a:t>doluptae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vel</a:t>
            </a:r>
            <a:r>
              <a:rPr lang="de-DE" sz="2500" kern="1200" baseline="0" dirty="0" smtClean="0">
                <a:solidFill>
                  <a:srgbClr val="000000"/>
                </a:solidFill>
                <a:latin typeface="Arial"/>
              </a:rPr>
              <a:t> </a:t>
            </a:r>
            <a:r>
              <a:rPr lang="de-DE" sz="2500" kern="1200" baseline="0" dirty="0" err="1" smtClean="0">
                <a:solidFill>
                  <a:srgbClr val="000000"/>
                </a:solidFill>
                <a:latin typeface="Arial"/>
              </a:rPr>
              <a:t>inveressus</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quaspelique</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nos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res</a:t>
            </a:r>
            <a:r>
              <a:rPr lang="de-DE" sz="2500" kern="1200" baseline="0" dirty="0" smtClean="0">
                <a:solidFill>
                  <a:srgbClr val="000000"/>
                </a:solidFill>
                <a:latin typeface="Arial"/>
              </a:rPr>
              <a:t> </a:t>
            </a:r>
            <a:r>
              <a:rPr lang="de-DE" sz="2500" kern="1200" baseline="0" dirty="0" err="1" smtClean="0">
                <a:solidFill>
                  <a:srgbClr val="000000"/>
                </a:solidFill>
                <a:latin typeface="Arial"/>
              </a:rPr>
              <a:t>essunt</a:t>
            </a:r>
            <a:r>
              <a:rPr lang="de-DE" sz="2500" kern="1200" baseline="0" dirty="0" smtClean="0">
                <a:solidFill>
                  <a:srgbClr val="000000"/>
                </a:solidFill>
                <a:latin typeface="Arial"/>
              </a:rPr>
              <a:t> am </a:t>
            </a:r>
            <a:r>
              <a:rPr lang="de-DE" sz="2500" kern="1200" baseline="0" dirty="0" err="1" smtClean="0">
                <a:solidFill>
                  <a:srgbClr val="000000"/>
                </a:solidFill>
                <a:latin typeface="Arial"/>
              </a:rPr>
              <a:t>venim</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Quistotam</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repere</a:t>
            </a:r>
            <a:r>
              <a:rPr lang="de-DE" sz="2500" kern="1200" baseline="0" dirty="0" smtClean="0">
                <a:solidFill>
                  <a:srgbClr val="000000"/>
                </a:solidFill>
                <a:latin typeface="Arial"/>
              </a:rPr>
              <a:t> cum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odi</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idis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volupietur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torit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acculla</a:t>
            </a:r>
            <a:r>
              <a:rPr lang="de-DE" sz="2500" kern="1200" baseline="0" dirty="0" smtClean="0">
                <a:solidFill>
                  <a:srgbClr val="000000"/>
                </a:solidFill>
                <a:latin typeface="Arial"/>
              </a:rPr>
              <a:t> </a:t>
            </a:r>
            <a:r>
              <a:rPr lang="de-DE" sz="2500" kern="1200" baseline="0" dirty="0" err="1" smtClean="0">
                <a:solidFill>
                  <a:srgbClr val="000000"/>
                </a:solidFill>
                <a:latin typeface="Arial"/>
              </a:rPr>
              <a:t>boriost</a:t>
            </a:r>
            <a:r>
              <a:rPr lang="de-DE" sz="2500" kern="1200" baseline="0" dirty="0" smtClean="0">
                <a:solidFill>
                  <a:srgbClr val="000000"/>
                </a:solidFill>
                <a:latin typeface="Arial"/>
              </a:rPr>
              <a:t> </a:t>
            </a:r>
            <a:r>
              <a:rPr lang="de-DE" sz="2500" kern="1200" baseline="0" dirty="0" err="1" smtClean="0">
                <a:solidFill>
                  <a:srgbClr val="000000"/>
                </a:solidFill>
                <a:latin typeface="Arial"/>
              </a:rPr>
              <a:t>ibusto</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a:t>
            </a:r>
            <a:r>
              <a:rPr lang="de-DE" sz="2500" kern="1200" baseline="0" dirty="0" smtClean="0">
                <a:solidFill>
                  <a:srgbClr val="000000"/>
                </a:solidFill>
                <a:latin typeface="Arial"/>
              </a:rPr>
              <a:t>. </a:t>
            </a:r>
            <a:r>
              <a:rPr lang="de-DE" sz="2500" kern="1200" baseline="0" dirty="0" err="1" smtClean="0">
                <a:solidFill>
                  <a:srgbClr val="000000"/>
                </a:solidFill>
                <a:latin typeface="Arial"/>
              </a:rPr>
              <a:t>Giam</a:t>
            </a:r>
            <a:r>
              <a:rPr lang="de-DE" sz="2500" kern="1200" baseline="0" dirty="0" smtClean="0">
                <a:solidFill>
                  <a:srgbClr val="000000"/>
                </a:solidFill>
                <a:latin typeface="Arial"/>
              </a:rPr>
              <a:t>, </a:t>
            </a:r>
            <a:r>
              <a:rPr lang="de-DE" sz="2500" kern="1200" baseline="0" dirty="0" err="1" smtClean="0">
                <a:solidFill>
                  <a:srgbClr val="000000"/>
                </a:solidFill>
                <a:latin typeface="Arial"/>
              </a:rPr>
              <a:t>tet</a:t>
            </a:r>
            <a:r>
              <a:rPr lang="de-DE" sz="2500" kern="1200" baseline="0" dirty="0" smtClean="0">
                <a:solidFill>
                  <a:srgbClr val="000000"/>
                </a:solidFill>
                <a:latin typeface="Arial"/>
              </a:rPr>
              <a:t> </a:t>
            </a:r>
            <a:r>
              <a:rPr lang="de-DE" sz="2500" kern="1200" baseline="0" dirty="0" err="1" smtClean="0">
                <a:solidFill>
                  <a:srgbClr val="000000"/>
                </a:solidFill>
                <a:latin typeface="Arial"/>
              </a:rPr>
              <a:t>unt</a:t>
            </a:r>
            <a:r>
              <a:rPr lang="de-DE" sz="2500" kern="1200" baseline="0" dirty="0" smtClean="0">
                <a:solidFill>
                  <a:srgbClr val="000000"/>
                </a:solidFill>
                <a:latin typeface="Arial"/>
              </a:rPr>
              <a: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quassimenia</a:t>
            </a:r>
            <a:r>
              <a:rPr lang="de-DE" sz="2500" kern="1200" baseline="0" dirty="0" smtClean="0">
                <a:solidFill>
                  <a:srgbClr val="000000"/>
                </a:solidFill>
                <a:latin typeface="Arial"/>
              </a:rPr>
              <a:t> </a:t>
            </a:r>
            <a:r>
              <a:rPr lang="de-DE" sz="2500" kern="1200" baseline="0" dirty="0" err="1" smtClean="0">
                <a:solidFill>
                  <a:srgbClr val="000000"/>
                </a:solidFill>
                <a:latin typeface="Arial"/>
              </a:rPr>
              <a:t>nest</a:t>
            </a:r>
            <a:r>
              <a:rPr lang="de-DE" sz="2500" kern="1200" baseline="0" dirty="0" smtClean="0">
                <a:solidFill>
                  <a:srgbClr val="000000"/>
                </a:solidFill>
                <a:latin typeface="Arial"/>
              </a:rPr>
              <a:t>, </a:t>
            </a:r>
            <a:r>
              <a:rPr lang="de-DE" sz="2500" kern="1200" baseline="0" dirty="0" err="1" smtClean="0">
                <a:solidFill>
                  <a:srgbClr val="000000"/>
                </a:solidFill>
                <a:latin typeface="Arial"/>
              </a:rPr>
              <a:t>explacipis</a:t>
            </a:r>
            <a:r>
              <a:rPr lang="de-DE" sz="2500" kern="1200" baseline="0" dirty="0" smtClean="0">
                <a:solidFill>
                  <a:srgbClr val="000000"/>
                </a:solidFill>
                <a:latin typeface="Arial"/>
              </a:rPr>
              <a:t> si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platur</a:t>
            </a:r>
            <a:r>
              <a:rPr lang="de-DE" sz="2500" kern="1200" baseline="0" dirty="0" smtClean="0">
                <a:solidFill>
                  <a:srgbClr val="000000"/>
                </a:solidFill>
                <a:latin typeface="Arial"/>
              </a:rPr>
              <a:t>? Mi,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paris</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vitate</a:t>
            </a:r>
            <a:r>
              <a:rPr lang="de-DE" sz="2500" kern="1200" baseline="0" dirty="0" smtClean="0">
                <a:solidFill>
                  <a:srgbClr val="000000"/>
                </a:solidFill>
                <a:latin typeface="Arial"/>
              </a:rPr>
              <a:t> </a:t>
            </a:r>
            <a:r>
              <a:rPr lang="de-DE" sz="2500" kern="1200" baseline="0" dirty="0" err="1" smtClean="0">
                <a:solidFill>
                  <a:srgbClr val="000000"/>
                </a:solidFill>
                <a:latin typeface="Arial"/>
              </a:rPr>
              <a:t>eatiis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quianih</a:t>
            </a:r>
            <a:r>
              <a:rPr lang="de-DE" sz="2500" kern="1200" baseline="0" dirty="0" smtClean="0">
                <a:solidFill>
                  <a:srgbClr val="000000"/>
                </a:solidFill>
                <a:latin typeface="Arial"/>
              </a:rPr>
              <a:t> </a:t>
            </a:r>
            <a:r>
              <a:rPr lang="de-DE" sz="2500" kern="1200" baseline="0" dirty="0" err="1" smtClean="0">
                <a:solidFill>
                  <a:srgbClr val="000000"/>
                </a:solidFill>
                <a:latin typeface="Arial"/>
              </a:rPr>
              <a:t>icabo</a:t>
            </a:r>
            <a:r>
              <a:rPr lang="de-DE" sz="2500" kern="1200" baseline="0" dirty="0" smtClean="0">
                <a:solidFill>
                  <a:srgbClr val="000000"/>
                </a:solidFill>
                <a:latin typeface="Arial"/>
              </a:rPr>
              <a:t>. </a:t>
            </a:r>
            <a:r>
              <a:rPr lang="de-DE" sz="2500" kern="1200" baseline="0" dirty="0" err="1" smtClean="0">
                <a:solidFill>
                  <a:srgbClr val="000000"/>
                </a:solidFill>
                <a:latin typeface="Arial"/>
              </a:rPr>
              <a:t>Nequos</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a:t>
            </a:r>
            <a:r>
              <a:rPr lang="de-DE" sz="2500" kern="1200" baseline="0" dirty="0" smtClean="0">
                <a:solidFill>
                  <a:srgbClr val="000000"/>
                </a:solidFill>
                <a:latin typeface="Arial"/>
              </a:rPr>
              <a:t> </a:t>
            </a:r>
            <a:r>
              <a:rPr lang="de-DE" sz="2500" kern="1200" baseline="0" dirty="0" err="1" smtClean="0">
                <a:solidFill>
                  <a:srgbClr val="000000"/>
                </a:solidFill>
                <a:latin typeface="Arial"/>
              </a:rPr>
              <a:t>eoste</a:t>
            </a:r>
            <a:r>
              <a:rPr lang="de-DE" sz="2500" kern="1200" baseline="0" dirty="0" smtClean="0">
                <a:solidFill>
                  <a:srgbClr val="000000"/>
                </a:solidFill>
                <a:latin typeface="Arial"/>
              </a:rPr>
              <a:t> </a:t>
            </a:r>
            <a:r>
              <a:rPr lang="de-DE" sz="2500" kern="1200" baseline="0" dirty="0" err="1" smtClean="0">
                <a:solidFill>
                  <a:srgbClr val="000000"/>
                </a:solidFill>
                <a:latin typeface="Arial"/>
              </a:rPr>
              <a:t>nulparu</a:t>
            </a:r>
            <a:r>
              <a:rPr lang="de-DE" sz="2500" kern="1200" baseline="0" dirty="0" smtClean="0">
                <a:solidFill>
                  <a:srgbClr val="000000"/>
                </a:solidFill>
                <a:latin typeface="Arial"/>
              </a:rPr>
              <a:t> </a:t>
            </a:r>
            <a:r>
              <a:rPr lang="de-DE" sz="2500" kern="1200" baseline="0" dirty="0" err="1" smtClean="0">
                <a:solidFill>
                  <a:srgbClr val="000000"/>
                </a:solidFill>
                <a:latin typeface="Arial"/>
              </a:rPr>
              <a:t>ptatur</a:t>
            </a:r>
            <a:r>
              <a:rPr lang="de-DE" sz="2500" kern="1200" baseline="0" dirty="0" smtClean="0">
                <a:solidFill>
                  <a:srgbClr val="000000"/>
                </a:solidFill>
                <a:latin typeface="Arial"/>
              </a:rPr>
              <a:t>? Qui </a:t>
            </a:r>
            <a:r>
              <a:rPr lang="de-DE" sz="2500" kern="1200" baseline="0" dirty="0" err="1" smtClean="0">
                <a:solidFill>
                  <a:srgbClr val="000000"/>
                </a:solidFill>
                <a:latin typeface="Arial"/>
              </a:rPr>
              <a:t>optiur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soluptiume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estiorepuda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a:t>
            </a:r>
            <a:r>
              <a:rPr lang="de-DE" sz="2500" kern="1200" baseline="0" dirty="0" smtClean="0">
                <a:solidFill>
                  <a:srgbClr val="000000"/>
                </a:solidFill>
                <a:latin typeface="Arial"/>
              </a:rPr>
              <a:t> se </a:t>
            </a:r>
            <a:r>
              <a:rPr lang="de-DE" sz="2500" kern="1200" baseline="0" dirty="0" err="1" smtClean="0">
                <a:solidFill>
                  <a:srgbClr val="000000"/>
                </a:solidFill>
                <a:latin typeface="Arial"/>
              </a:rPr>
              <a:t>voles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quiaspe</a:t>
            </a:r>
            <a:r>
              <a:rPr lang="de-DE" sz="2500" kern="1200" baseline="0" dirty="0" smtClean="0">
                <a:solidFill>
                  <a:srgbClr val="000000"/>
                </a:solidFill>
                <a:latin typeface="Arial"/>
              </a:rPr>
              <a:t> </a:t>
            </a:r>
            <a:r>
              <a:rPr lang="de-DE" sz="2500" kern="1200" baseline="0" dirty="0" err="1" smtClean="0">
                <a:solidFill>
                  <a:srgbClr val="000000"/>
                </a:solidFill>
                <a:latin typeface="Arial"/>
              </a:rPr>
              <a:t>provid</a:t>
            </a:r>
            <a:r>
              <a:rPr lang="de-DE" sz="2500" kern="1200" baseline="0" dirty="0" smtClean="0">
                <a:solidFill>
                  <a:srgbClr val="000000"/>
                </a:solidFill>
                <a:latin typeface="Arial"/>
              </a:rPr>
              <a:t> </a:t>
            </a:r>
            <a:r>
              <a:rPr lang="de-DE" sz="2500" kern="1200" baseline="0" dirty="0" err="1" smtClean="0">
                <a:solidFill>
                  <a:srgbClr val="000000"/>
                </a:solidFill>
                <a:latin typeface="Arial"/>
              </a:rPr>
              <a:t>ullenda</a:t>
            </a:r>
            <a:r>
              <a:rPr lang="de-DE" sz="2500" kern="1200" baseline="0" dirty="0" smtClean="0">
                <a:solidFill>
                  <a:srgbClr val="000000"/>
                </a:solidFill>
                <a:latin typeface="Arial"/>
              </a:rPr>
              <a:t> si </a:t>
            </a:r>
            <a:r>
              <a:rPr lang="de-DE" sz="2500" kern="1200" baseline="0" dirty="0" err="1" smtClean="0">
                <a:solidFill>
                  <a:srgbClr val="000000"/>
                </a:solidFill>
                <a:latin typeface="Arial"/>
              </a:rPr>
              <a:t>neceate</a:t>
            </a:r>
            <a:r>
              <a:rPr lang="de-DE" sz="2500" kern="1200" baseline="0" dirty="0" smtClean="0">
                <a:solidFill>
                  <a:srgbClr val="000000"/>
                </a:solidFill>
                <a:latin typeface="Arial"/>
              </a:rPr>
              <a:t> </a:t>
            </a:r>
            <a:r>
              <a:rPr lang="de-DE" sz="2500" kern="1200" baseline="0" dirty="0" err="1" smtClean="0">
                <a:solidFill>
                  <a:srgbClr val="000000"/>
                </a:solidFill>
                <a:latin typeface="Arial"/>
              </a:rPr>
              <a:t>pedit</a:t>
            </a:r>
            <a:r>
              <a:rPr lang="de-DE" sz="2500" kern="1200" baseline="0" dirty="0" smtClean="0">
                <a:solidFill>
                  <a:srgbClr val="000000"/>
                </a:solidFill>
                <a:latin typeface="Arial"/>
              </a:rPr>
              <a:t> </a:t>
            </a:r>
            <a:r>
              <a:rPr lang="de-DE" sz="2500" kern="1200" baseline="0" dirty="0" err="1" smtClean="0">
                <a:solidFill>
                  <a:srgbClr val="000000"/>
                </a:solidFill>
                <a:latin typeface="Arial"/>
              </a:rPr>
              <a:t>eicient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adi</a:t>
            </a:r>
            <a:r>
              <a:rPr lang="de-DE" sz="2500" kern="1200" baseline="0" dirty="0" smtClean="0">
                <a:solidFill>
                  <a:srgbClr val="000000"/>
                </a:solidFill>
                <a:latin typeface="Arial"/>
              </a:rPr>
              <a:t> </a:t>
            </a:r>
            <a:r>
              <a:rPr lang="de-DE" sz="2500" kern="1200" baseline="0" dirty="0" err="1" smtClean="0">
                <a:solidFill>
                  <a:srgbClr val="000000"/>
                </a:solidFill>
                <a:latin typeface="Arial"/>
              </a:rPr>
              <a:t>sectem</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doluptate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a:t>
            </a:r>
            <a:r>
              <a:rPr lang="de-DE" sz="2500" kern="1200" baseline="0" dirty="0" smtClean="0">
                <a:solidFill>
                  <a:srgbClr val="000000"/>
                </a:solidFill>
                <a:latin typeface="Arial"/>
              </a:rPr>
              <a:t> </a:t>
            </a:r>
            <a:r>
              <a:rPr lang="de-DE" sz="2500" kern="1200" baseline="0" dirty="0" err="1" smtClean="0">
                <a:solidFill>
                  <a:srgbClr val="000000"/>
                </a:solidFill>
                <a:latin typeface="Arial"/>
              </a:rPr>
              <a:t>eatam</a:t>
            </a:r>
            <a:r>
              <a:rPr lang="de-DE" sz="2500" kern="1200" baseline="0" dirty="0" smtClean="0">
                <a:solidFill>
                  <a:srgbClr val="000000"/>
                </a:solidFill>
                <a:latin typeface="Arial"/>
              </a:rPr>
              <a:t> in </a:t>
            </a:r>
            <a:r>
              <a:rPr lang="de-DE" sz="2500" kern="1200" baseline="0" dirty="0" err="1" smtClean="0">
                <a:solidFill>
                  <a:srgbClr val="000000"/>
                </a:solidFill>
                <a:latin typeface="Arial"/>
              </a:rPr>
              <a:t>ra</a:t>
            </a:r>
            <a:r>
              <a:rPr lang="de-DE" sz="2500" kern="1200" baseline="0" dirty="0" smtClean="0">
                <a:solidFill>
                  <a:srgbClr val="000000"/>
                </a:solidFill>
                <a:latin typeface="Arial"/>
              </a:rPr>
              <a:t> </a:t>
            </a:r>
            <a:r>
              <a:rPr lang="de-DE" sz="2500" kern="1200" baseline="0" dirty="0" err="1" smtClean="0">
                <a:solidFill>
                  <a:srgbClr val="000000"/>
                </a:solidFill>
                <a:latin typeface="Arial"/>
              </a:rPr>
              <a:t>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viducidis</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Em</a:t>
            </a:r>
            <a:r>
              <a:rPr lang="de-DE" sz="2500" kern="1200" baseline="0" dirty="0" smtClean="0">
                <a:solidFill>
                  <a:srgbClr val="000000"/>
                </a:solidFill>
                <a:latin typeface="Arial"/>
              </a:rPr>
              <a:t> </a:t>
            </a:r>
            <a:r>
              <a:rPr lang="de-DE" sz="2500" kern="1200" baseline="0" dirty="0" err="1" smtClean="0">
                <a:solidFill>
                  <a:srgbClr val="000000"/>
                </a:solidFill>
                <a:latin typeface="Arial"/>
              </a:rPr>
              <a:t>deles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doluptus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estotatur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Igendella</a:t>
            </a:r>
            <a:r>
              <a:rPr lang="de-DE" sz="2500" kern="1200" baseline="0" dirty="0" smtClean="0">
                <a:solidFill>
                  <a:srgbClr val="000000"/>
                </a:solidFill>
                <a:latin typeface="Arial"/>
              </a:rPr>
              <a:t> </a:t>
            </a:r>
            <a:r>
              <a:rPr lang="de-DE" sz="2500" kern="1200" baseline="0" dirty="0" err="1" smtClean="0">
                <a:solidFill>
                  <a:srgbClr val="000000"/>
                </a:solidFill>
                <a:latin typeface="Arial"/>
              </a:rPr>
              <a:t>preped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fugiasp</a:t>
            </a:r>
            <a:r>
              <a:rPr lang="de-DE" sz="2500" kern="1200" baseline="0" dirty="0" smtClean="0">
                <a:solidFill>
                  <a:srgbClr val="000000"/>
                </a:solidFill>
                <a:latin typeface="Arial"/>
              </a:rPr>
              <a:t> </a:t>
            </a:r>
            <a:r>
              <a:rPr lang="de-DE" sz="2500" kern="1200" baseline="0" dirty="0" err="1" smtClean="0">
                <a:solidFill>
                  <a:srgbClr val="000000"/>
                </a:solidFill>
                <a:latin typeface="Arial"/>
              </a:rPr>
              <a:t>eraerum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autaspe</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tiatiate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voluptur</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peruntu</a:t>
            </a:r>
            <a:r>
              <a:rPr lang="de-DE" sz="2500" kern="1200" baseline="0" dirty="0" smtClean="0">
                <a:solidFill>
                  <a:srgbClr val="000000"/>
                </a:solidFill>
                <a:latin typeface="Arial"/>
              </a:rPr>
              <a:t> </a:t>
            </a:r>
            <a:r>
              <a:rPr lang="de-DE" sz="2500" kern="1200" baseline="0" dirty="0" err="1" smtClean="0">
                <a:solidFill>
                  <a:srgbClr val="000000"/>
                </a:solidFill>
                <a:latin typeface="Arial"/>
              </a:rPr>
              <a:t>ribusandio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voloreperit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omnimpe</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corrum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exerior</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repedig</a:t>
            </a:r>
            <a:r>
              <a:rPr lang="de-DE" sz="2500" kern="1200" baseline="0" dirty="0" smtClean="0">
                <a:solidFill>
                  <a:srgbClr val="000000"/>
                </a:solidFill>
                <a:latin typeface="Arial"/>
              </a:rPr>
              <a:t> </a:t>
            </a:r>
            <a:r>
              <a:rPr lang="de-DE" sz="2500" kern="1200" baseline="0" dirty="0" err="1" smtClean="0">
                <a:solidFill>
                  <a:srgbClr val="000000"/>
                </a:solidFill>
                <a:latin typeface="Arial"/>
              </a:rPr>
              <a:t>entiaecta</a:t>
            </a:r>
            <a:r>
              <a:rPr lang="de-DE" sz="2500" kern="1200" baseline="0" dirty="0" smtClean="0">
                <a:solidFill>
                  <a:srgbClr val="000000"/>
                </a:solidFill>
                <a:latin typeface="Arial"/>
              </a:rPr>
              <a:t> </a:t>
            </a:r>
            <a:r>
              <a:rPr lang="de-DE" sz="2500" kern="1200" baseline="0" dirty="0" err="1" smtClean="0">
                <a:solidFill>
                  <a:srgbClr val="000000"/>
                </a:solidFill>
                <a:latin typeface="Arial"/>
              </a:rPr>
              <a: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rere</a:t>
            </a:r>
            <a:r>
              <a:rPr lang="de-DE" sz="2500" kern="1200" baseline="0" dirty="0" smtClean="0">
                <a:solidFill>
                  <a:srgbClr val="000000"/>
                </a:solidFill>
                <a:latin typeface="Arial"/>
              </a:rPr>
              <a:t>, </a:t>
            </a:r>
            <a:r>
              <a:rPr lang="de-DE" sz="2500" kern="1200" baseline="0" dirty="0" err="1" smtClean="0">
                <a:solidFill>
                  <a:srgbClr val="000000"/>
                </a:solidFill>
                <a:latin typeface="Arial"/>
              </a:rPr>
              <a:t>occus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delitas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alis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acculpa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ideliquiam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aceaquid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modit</a:t>
            </a:r>
            <a:r>
              <a:rPr lang="de-DE" sz="2500" kern="1200" baseline="0" dirty="0" smtClean="0">
                <a:solidFill>
                  <a:srgbClr val="000000"/>
                </a:solidFill>
                <a:latin typeface="Arial"/>
              </a:rPr>
              <a:t> </a:t>
            </a:r>
            <a:r>
              <a:rPr lang="de-DE" sz="2500" kern="1200" baseline="0" dirty="0" err="1" smtClean="0">
                <a:solidFill>
                  <a:srgbClr val="000000"/>
                </a:solidFill>
                <a:latin typeface="Arial"/>
              </a:rPr>
              <a:t>aspid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eaque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illignissim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quiassu</a:t>
            </a:r>
            <a:r>
              <a:rPr lang="de-DE" sz="2500" kern="1200" baseline="0" dirty="0" smtClean="0">
                <a:solidFill>
                  <a:srgbClr val="000000"/>
                </a:solidFill>
                <a:latin typeface="Arial"/>
              </a:rPr>
              <a:t> </a:t>
            </a:r>
            <a:r>
              <a:rPr lang="de-DE" sz="2500" kern="1200" baseline="0" dirty="0" err="1" smtClean="0">
                <a:solidFill>
                  <a:srgbClr val="000000"/>
                </a:solidFill>
                <a:latin typeface="Arial"/>
              </a:rPr>
              <a:t>nderit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corem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faceata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la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Nequia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voloratusci</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mos</a:t>
            </a:r>
            <a:r>
              <a:rPr lang="de-DE" sz="2500" kern="1200" baseline="0" dirty="0" smtClean="0">
                <a:solidFill>
                  <a:srgbClr val="000000"/>
                </a:solidFill>
                <a:latin typeface="Arial"/>
              </a:rPr>
              <a:t> </a:t>
            </a:r>
            <a:r>
              <a:rPr lang="de-DE" sz="2500" kern="1200" baseline="0" dirty="0" err="1" smtClean="0">
                <a:solidFill>
                  <a:srgbClr val="000000"/>
                </a:solidFill>
                <a:latin typeface="Arial"/>
              </a:rPr>
              <a:t>ipidella</a:t>
            </a:r>
            <a:r>
              <a:rPr lang="de-DE" sz="2500" kern="1200" baseline="0" dirty="0" smtClean="0">
                <a:solidFill>
                  <a:srgbClr val="000000"/>
                </a:solidFill>
                <a:latin typeface="Arial"/>
              </a:rPr>
              <a:t> </a:t>
            </a:r>
            <a:r>
              <a:rPr lang="de-DE" sz="2500" kern="1200" baseline="0" dirty="0" err="1" smtClean="0">
                <a:solidFill>
                  <a:srgbClr val="000000"/>
                </a:solidFill>
                <a:latin typeface="Arial"/>
              </a:rPr>
              <a:t>simust</a:t>
            </a:r>
            <a:r>
              <a:rPr lang="de-DE" sz="2500" kern="1200" baseline="0" dirty="0" smtClean="0">
                <a:solidFill>
                  <a:srgbClr val="000000"/>
                </a:solidFill>
                <a:latin typeface="Arial"/>
              </a:rPr>
              <a:t>, </a:t>
            </a:r>
            <a:r>
              <a:rPr lang="de-DE" sz="2500" kern="1200" baseline="0" dirty="0" err="1" smtClean="0">
                <a:solidFill>
                  <a:srgbClr val="000000"/>
                </a:solidFill>
                <a:latin typeface="Arial"/>
              </a:rPr>
              <a:t>erferumquam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dolum</a:t>
            </a:r>
            <a:r>
              <a:rPr lang="de-DE" sz="2500" kern="1200" baseline="0" dirty="0" smtClean="0">
                <a:solidFill>
                  <a:srgbClr val="000000"/>
                </a:solidFill>
                <a:latin typeface="Arial"/>
              </a:rPr>
              <a:t> in </a:t>
            </a:r>
            <a:r>
              <a:rPr lang="de-DE" sz="2500" kern="1200" baseline="0" dirty="0" err="1" smtClean="0">
                <a:solidFill>
                  <a:srgbClr val="000000"/>
                </a:solidFill>
                <a:latin typeface="Arial"/>
              </a:rPr>
              <a:t>eseque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pe</a:t>
            </a:r>
            <a:r>
              <a:rPr lang="de-DE" sz="2500" kern="1200" baseline="0" dirty="0" smtClean="0">
                <a:solidFill>
                  <a:srgbClr val="000000"/>
                </a:solidFill>
                <a:latin typeface="Arial"/>
              </a:rPr>
              <a:t> </a:t>
            </a:r>
            <a:r>
              <a:rPr lang="de-DE" sz="2500" kern="1200" baseline="0" dirty="0" err="1" smtClean="0">
                <a:solidFill>
                  <a:srgbClr val="000000"/>
                </a:solidFill>
                <a:latin typeface="Arial"/>
              </a:rPr>
              <a:t>sed</a:t>
            </a:r>
            <a:r>
              <a:rPr lang="de-DE" sz="2500" kern="1200" baseline="0" dirty="0" smtClean="0">
                <a:solidFill>
                  <a:srgbClr val="000000"/>
                </a:solidFill>
                <a:latin typeface="Arial"/>
              </a:rPr>
              <a:t> quas </a:t>
            </a:r>
            <a:r>
              <a:rPr lang="de-DE" sz="2500" kern="1200" baseline="0" dirty="0" err="1" smtClean="0">
                <a:solidFill>
                  <a:srgbClr val="000000"/>
                </a:solidFill>
                <a:latin typeface="Arial"/>
              </a:rPr>
              <a:t>doluptae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nimusda</a:t>
            </a:r>
            <a:r>
              <a:rPr lang="de-DE" sz="2500" kern="1200" baseline="0" dirty="0" smtClean="0">
                <a:solidFill>
                  <a:srgbClr val="000000"/>
                </a:solidFill>
                <a:latin typeface="Arial"/>
              </a:rPr>
              <a:t> </a:t>
            </a:r>
            <a:r>
              <a:rPr lang="de-DE" sz="2500" kern="1200" baseline="0" dirty="0" err="1" smtClean="0">
                <a:solidFill>
                  <a:srgbClr val="000000"/>
                </a:solidFill>
                <a:latin typeface="Arial"/>
              </a:rPr>
              <a:t>ndebitas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rehentio</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quiaspero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magnimp</a:t>
            </a:r>
            <a:r>
              <a:rPr lang="de-DE" sz="2500" kern="1200" baseline="0" dirty="0" smtClean="0">
                <a:solidFill>
                  <a:srgbClr val="000000"/>
                </a:solidFill>
                <a:latin typeface="Arial"/>
              </a:rPr>
              <a:t> </a:t>
            </a:r>
            <a:r>
              <a:rPr lang="de-DE" sz="2500" kern="1200" baseline="0" dirty="0" err="1" smtClean="0">
                <a:solidFill>
                  <a:srgbClr val="000000"/>
                </a:solidFill>
                <a:latin typeface="Arial"/>
              </a:rPr>
              <a:t>orrorum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sundam</a:t>
            </a:r>
            <a:r>
              <a:rPr lang="de-DE" sz="2500" kern="1200" baseline="0" dirty="0" smtClean="0">
                <a:solidFill>
                  <a:srgbClr val="000000"/>
                </a:solidFill>
                <a:latin typeface="Arial"/>
              </a:rPr>
              <a:t> </a:t>
            </a:r>
            <a:r>
              <a:rPr lang="de-DE" sz="2500" kern="1200" baseline="0" dirty="0" err="1" smtClean="0">
                <a:solidFill>
                  <a:srgbClr val="000000"/>
                </a:solidFill>
                <a:latin typeface="Arial"/>
              </a:rPr>
              <a:t>eat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litatin</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experia</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a:t>
            </a:r>
            <a:r>
              <a:rPr lang="de-DE" sz="2500" kern="1200" baseline="0" dirty="0" smtClean="0">
                <a:solidFill>
                  <a:srgbClr val="000000"/>
                </a:solidFill>
                <a:latin typeface="Arial"/>
              </a:rPr>
              <a:t> </a:t>
            </a:r>
            <a:r>
              <a:rPr lang="de-DE" sz="2500" kern="1200" baseline="0" dirty="0" err="1" smtClean="0">
                <a:solidFill>
                  <a:srgbClr val="000000"/>
                </a:solidFill>
                <a:latin typeface="Arial"/>
              </a:rPr>
              <a:t>unt</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quamet</a:t>
            </a:r>
            <a:r>
              <a:rPr lang="de-DE" sz="2500" kern="1200" baseline="0" dirty="0" smtClean="0">
                <a:solidFill>
                  <a:srgbClr val="000000"/>
                </a:solidFill>
                <a:latin typeface="Arial"/>
              </a:rPr>
              <a:t> </a:t>
            </a:r>
            <a:r>
              <a:rPr lang="de-DE" sz="2500" kern="1200" baseline="0" dirty="0" err="1" smtClean="0">
                <a:solidFill>
                  <a:srgbClr val="000000"/>
                </a:solidFill>
                <a:latin typeface="Arial"/>
              </a:rPr>
              <a:t>laccabo</a:t>
            </a:r>
            <a:r>
              <a:rPr lang="de-DE" sz="2500" kern="1200" baseline="0" dirty="0" smtClean="0">
                <a:solidFill>
                  <a:srgbClr val="000000"/>
                </a:solidFill>
                <a:latin typeface="Arial"/>
              </a:rPr>
              <a:t>. Min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oditatistem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ratemporesti</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volesciur</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peruntu</a:t>
            </a:r>
            <a:r>
              <a:rPr lang="de-DE" sz="2500" kern="1200" baseline="0" dirty="0" smtClean="0">
                <a:solidFill>
                  <a:srgbClr val="000000"/>
                </a:solidFill>
                <a:latin typeface="Arial"/>
              </a:rPr>
              <a:t> </a:t>
            </a:r>
            <a:r>
              <a:rPr lang="de-DE" sz="2500" kern="1200" baseline="0" dirty="0" err="1" smtClean="0">
                <a:solidFill>
                  <a:srgbClr val="000000"/>
                </a:solidFill>
                <a:latin typeface="Arial"/>
              </a:rPr>
              <a:t>ribusandio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voloreperit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omnimpe</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corrum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exerior</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repedig</a:t>
            </a:r>
            <a:r>
              <a:rPr lang="de-DE" sz="2500" kern="1200" baseline="0" dirty="0" smtClean="0">
                <a:solidFill>
                  <a:srgbClr val="000000"/>
                </a:solidFill>
                <a:latin typeface="Arial"/>
              </a:rPr>
              <a:t> </a:t>
            </a:r>
            <a:r>
              <a:rPr lang="de-DE" sz="2500" kern="1200" baseline="0" dirty="0" err="1" smtClean="0">
                <a:solidFill>
                  <a:srgbClr val="000000"/>
                </a:solidFill>
                <a:latin typeface="Arial"/>
              </a:rPr>
              <a:t>entiaecta</a:t>
            </a:r>
            <a:r>
              <a:rPr lang="de-DE" sz="2500" kern="1200" baseline="0" dirty="0" smtClean="0">
                <a:solidFill>
                  <a:srgbClr val="000000"/>
                </a:solidFill>
                <a:latin typeface="Arial"/>
              </a:rPr>
              <a:t> </a:t>
            </a:r>
            <a:r>
              <a:rPr lang="de-DE" sz="2500" kern="1200" baseline="0" dirty="0" err="1" smtClean="0">
                <a:solidFill>
                  <a:srgbClr val="000000"/>
                </a:solidFill>
                <a:latin typeface="Arial"/>
              </a:rPr>
              <a: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rere</a:t>
            </a:r>
            <a:r>
              <a:rPr lang="de-DE" sz="2500" kern="1200" baseline="0" dirty="0" smtClean="0">
                <a:solidFill>
                  <a:srgbClr val="000000"/>
                </a:solidFill>
                <a:latin typeface="Arial"/>
              </a:rPr>
              <a:t>, </a:t>
            </a:r>
            <a:r>
              <a:rPr lang="de-DE" sz="2500" kern="1200" baseline="0" dirty="0" err="1" smtClean="0">
                <a:solidFill>
                  <a:srgbClr val="000000"/>
                </a:solidFill>
                <a:latin typeface="Arial"/>
              </a:rPr>
              <a:t>occus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delitas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alis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acculpa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ideliquiam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aceaquid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modit</a:t>
            </a:r>
            <a:r>
              <a:rPr lang="de-DE" sz="2500" kern="1200" baseline="0" dirty="0" smtClean="0">
                <a:solidFill>
                  <a:srgbClr val="000000"/>
                </a:solidFill>
                <a:latin typeface="Arial"/>
              </a:rPr>
              <a:t> </a:t>
            </a:r>
            <a:r>
              <a:rPr lang="de-DE" sz="2500" kern="1200" baseline="0" dirty="0" err="1" smtClean="0">
                <a:solidFill>
                  <a:srgbClr val="000000"/>
                </a:solidFill>
                <a:latin typeface="Arial"/>
              </a:rPr>
              <a:t>aspid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eaque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illignissim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quiassu</a:t>
            </a:r>
            <a:r>
              <a:rPr lang="de-DE" sz="2500" kern="1200" baseline="0" dirty="0" smtClean="0">
                <a:solidFill>
                  <a:srgbClr val="000000"/>
                </a:solidFill>
                <a:latin typeface="Arial"/>
              </a:rPr>
              <a:t> </a:t>
            </a:r>
            <a:r>
              <a:rPr lang="de-DE" sz="2500" kern="1200" baseline="0" dirty="0" err="1" smtClean="0">
                <a:solidFill>
                  <a:srgbClr val="000000"/>
                </a:solidFill>
                <a:latin typeface="Arial"/>
              </a:rPr>
              <a:t>nderit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corem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faceata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la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p>
        </p:txBody>
      </p:sp>
      <p:sp>
        <p:nvSpPr>
          <p:cNvPr id="13" name="Bildplatzhalter 12"/>
          <p:cNvSpPr>
            <a:spLocks noGrp="1"/>
          </p:cNvSpPr>
          <p:nvPr>
            <p:ph type="pic" sz="quarter" idx="16"/>
          </p:nvPr>
        </p:nvSpPr>
        <p:spPr>
          <a:xfrm>
            <a:off x="9666958" y="20684603"/>
            <a:ext cx="7380000" cy="6120000"/>
          </a:xfrm>
          <a:prstGeom prst="rect">
            <a:avLst/>
          </a:prstGeom>
        </p:spPr>
        <p:txBody>
          <a:bodyPr bIns="46800" anchor="t" anchorCtr="0"/>
          <a:lstStyle/>
          <a:p>
            <a:r>
              <a:rPr lang="de-DE" smtClean="0"/>
              <a:t>Bild durch Klicken auf Symbol hinzufügen</a:t>
            </a:r>
            <a:endParaRPr lang="de-DE" dirty="0"/>
          </a:p>
        </p:txBody>
      </p:sp>
      <p:sp>
        <p:nvSpPr>
          <p:cNvPr id="19" name="Textplatzhalter 18"/>
          <p:cNvSpPr>
            <a:spLocks noGrp="1"/>
          </p:cNvSpPr>
          <p:nvPr>
            <p:ph type="body" sz="quarter" idx="17" hasCustomPrompt="1"/>
          </p:nvPr>
        </p:nvSpPr>
        <p:spPr>
          <a:xfrm>
            <a:off x="9666958" y="26805283"/>
            <a:ext cx="7380000" cy="254669"/>
          </a:xfrm>
          <a:prstGeom prst="rect">
            <a:avLst/>
          </a:prstGeom>
        </p:spPr>
        <p:txBody>
          <a:bodyPr lIns="0" tIns="0" rIns="0" bIns="0" anchor="b" anchorCtr="0"/>
          <a:lstStyle>
            <a:lvl1pPr>
              <a:buNone/>
              <a:defRPr sz="1400"/>
            </a:lvl1pPr>
          </a:lstStyle>
          <a:p>
            <a:pPr lvl="0"/>
            <a:r>
              <a:rPr lang="de-DE" dirty="0" smtClean="0"/>
              <a:t>Bildunterschrift, Autor </a:t>
            </a:r>
            <a:r>
              <a:rPr lang="de-DE" dirty="0" err="1" smtClean="0"/>
              <a:t>etc</a:t>
            </a:r>
            <a:endParaRPr lang="de-DE" dirty="0"/>
          </a:p>
        </p:txBody>
      </p:sp>
      <p:sp>
        <p:nvSpPr>
          <p:cNvPr id="12" name="Bildplatzhalter 12"/>
          <p:cNvSpPr>
            <a:spLocks noGrp="1"/>
          </p:cNvSpPr>
          <p:nvPr>
            <p:ph type="pic" sz="quarter" idx="18"/>
          </p:nvPr>
        </p:nvSpPr>
        <p:spPr>
          <a:xfrm>
            <a:off x="25761566" y="9091315"/>
            <a:ext cx="7380000" cy="9360360"/>
          </a:xfrm>
          <a:prstGeom prst="rect">
            <a:avLst/>
          </a:prstGeom>
        </p:spPr>
        <p:txBody>
          <a:bodyPr bIns="46800" anchor="t" anchorCtr="0"/>
          <a:lstStyle/>
          <a:p>
            <a:r>
              <a:rPr lang="de-DE" smtClean="0"/>
              <a:t>Bild durch Klicken auf Symbol hinzufügen</a:t>
            </a:r>
            <a:endParaRPr lang="de-DE" dirty="0"/>
          </a:p>
        </p:txBody>
      </p:sp>
      <p:sp>
        <p:nvSpPr>
          <p:cNvPr id="14" name="Textplatzhalter 18"/>
          <p:cNvSpPr>
            <a:spLocks noGrp="1"/>
          </p:cNvSpPr>
          <p:nvPr>
            <p:ph type="body" sz="quarter" idx="19" hasCustomPrompt="1"/>
          </p:nvPr>
        </p:nvSpPr>
        <p:spPr>
          <a:xfrm>
            <a:off x="25761566" y="18452355"/>
            <a:ext cx="7380000" cy="254669"/>
          </a:xfrm>
          <a:prstGeom prst="rect">
            <a:avLst/>
          </a:prstGeom>
        </p:spPr>
        <p:txBody>
          <a:bodyPr lIns="0" tIns="0" rIns="0" bIns="0" anchor="b" anchorCtr="0"/>
          <a:lstStyle>
            <a:lvl1pPr>
              <a:buNone/>
              <a:defRPr sz="1400"/>
            </a:lvl1pPr>
          </a:lstStyle>
          <a:p>
            <a:pPr lvl="0"/>
            <a:r>
              <a:rPr lang="de-DE" dirty="0" smtClean="0"/>
              <a:t>Bildunterschrift, Autor </a:t>
            </a:r>
            <a:r>
              <a:rPr lang="de-DE" dirty="0" err="1" smtClean="0"/>
              <a:t>etc</a:t>
            </a:r>
            <a:endParaRPr lang="de-DE" dirty="0"/>
          </a:p>
        </p:txBody>
      </p:sp>
      <p:sp>
        <p:nvSpPr>
          <p:cNvPr id="15" name="Titel 10"/>
          <p:cNvSpPr>
            <a:spLocks noGrp="1"/>
          </p:cNvSpPr>
          <p:nvPr>
            <p:ph type="title" hasCustomPrompt="1"/>
          </p:nvPr>
        </p:nvSpPr>
        <p:spPr>
          <a:xfrm>
            <a:off x="1656000" y="4950000"/>
            <a:ext cx="39492000" cy="810948"/>
          </a:xfrm>
          <a:prstGeom prst="rect">
            <a:avLst/>
          </a:prstGeom>
        </p:spPr>
        <p:txBody>
          <a:bodyPr lIns="0" tIns="0" rIns="0" bIns="0" anchor="ctr" anchorCtr="0"/>
          <a:lstStyle>
            <a:lvl1pPr>
              <a:defRPr/>
            </a:lvl1pPr>
          </a:lstStyle>
          <a:p>
            <a:r>
              <a:rPr lang="de-DE" dirty="0" smtClean="0"/>
              <a:t>Überschrift 1</a:t>
            </a:r>
            <a:endParaRPr lang="de-DE" dirty="0"/>
          </a:p>
        </p:txBody>
      </p:sp>
      <p:sp>
        <p:nvSpPr>
          <p:cNvPr id="16" name="Textplatzhalter 16"/>
          <p:cNvSpPr>
            <a:spLocks noGrp="1"/>
          </p:cNvSpPr>
          <p:nvPr>
            <p:ph type="body" sz="quarter" idx="14" hasCustomPrompt="1"/>
          </p:nvPr>
        </p:nvSpPr>
        <p:spPr>
          <a:xfrm>
            <a:off x="1656000" y="8172000"/>
            <a:ext cx="39492000" cy="508672"/>
          </a:xfrm>
          <a:prstGeom prst="rect">
            <a:avLst/>
          </a:prstGeom>
        </p:spPr>
        <p:txBody>
          <a:bodyPr lIns="0" tIns="0" rIns="0" bIns="0" anchor="ctr" anchorCtr="0"/>
          <a:lstStyle>
            <a:lvl1pPr>
              <a:buNone/>
              <a:defRPr sz="4400" baseline="0"/>
            </a:lvl1pPr>
          </a:lstStyle>
          <a:p>
            <a:r>
              <a:rPr lang="de-DE" sz="4400" baseline="0" dirty="0" smtClean="0">
                <a:latin typeface="Arial" pitchFamily="34" charset="0"/>
                <a:cs typeface="Arial" pitchFamily="34" charset="0"/>
              </a:rPr>
              <a:t>Überschrift 3</a:t>
            </a:r>
            <a:endParaRPr lang="de-DE" sz="6700" dirty="0">
              <a:latin typeface="Arial" pitchFamily="34" charset="0"/>
              <a:cs typeface="Arial" pitchFamily="34" charset="0"/>
            </a:endParaRPr>
          </a:p>
        </p:txBody>
      </p:sp>
      <p:sp>
        <p:nvSpPr>
          <p:cNvPr id="17" name="Textplatzhalter 9"/>
          <p:cNvSpPr>
            <a:spLocks noGrp="1"/>
          </p:cNvSpPr>
          <p:nvPr>
            <p:ph type="body" sz="quarter" idx="15" hasCustomPrompt="1"/>
          </p:nvPr>
        </p:nvSpPr>
        <p:spPr>
          <a:xfrm>
            <a:off x="1655999" y="6804000"/>
            <a:ext cx="39492000" cy="595131"/>
          </a:xfrm>
          <a:prstGeom prst="rect">
            <a:avLst/>
          </a:prstGeom>
        </p:spPr>
        <p:txBody>
          <a:bodyPr lIns="0" tIns="0" rIns="0" bIns="0" anchor="ctr" anchorCtr="0"/>
          <a:lstStyle>
            <a:lvl1pPr>
              <a:buNone/>
              <a:defRPr sz="6700" baseline="0"/>
            </a:lvl1pPr>
          </a:lstStyle>
          <a:p>
            <a:pPr lvl="0"/>
            <a:r>
              <a:rPr lang="de-DE" dirty="0" smtClean="0"/>
              <a:t>Überschrift 2</a:t>
            </a:r>
            <a:endParaRPr lang="de-DE"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EXTBOXEN 5 Spalten">
    <p:spTree>
      <p:nvGrpSpPr>
        <p:cNvPr id="1" name=""/>
        <p:cNvGrpSpPr/>
        <p:nvPr/>
      </p:nvGrpSpPr>
      <p:grpSpPr>
        <a:xfrm>
          <a:off x="0" y="0"/>
          <a:ext cx="0" cy="0"/>
          <a:chOff x="0" y="0"/>
          <a:chExt cx="0" cy="0"/>
        </a:xfrm>
      </p:grpSpPr>
      <p:sp>
        <p:nvSpPr>
          <p:cNvPr id="21" name="Textplatzhalter 16"/>
          <p:cNvSpPr>
            <a:spLocks noGrp="1"/>
          </p:cNvSpPr>
          <p:nvPr>
            <p:ph type="body" sz="quarter" idx="22" hasCustomPrompt="1"/>
          </p:nvPr>
        </p:nvSpPr>
        <p:spPr>
          <a:xfrm>
            <a:off x="17745238" y="8784000"/>
            <a:ext cx="7308000" cy="18426761"/>
          </a:xfrm>
          <a:prstGeom prst="rect">
            <a:avLst/>
          </a:prstGeom>
        </p:spPr>
        <p:txBody>
          <a:bodyPr lIns="0" tIns="504000" rIns="0" bIns="0"/>
          <a:lstStyle>
            <a:lvl1pPr marL="0" indent="0" rtl="0">
              <a:lnSpc>
                <a:spcPts val="3200"/>
              </a:lnSpc>
              <a:spcBef>
                <a:spcPts val="0"/>
              </a:spcBef>
              <a:spcAft>
                <a:spcPts val="3200"/>
              </a:spcAft>
              <a:buFontTx/>
              <a:buNone/>
              <a:defRPr/>
            </a:lvl1pPr>
            <a:lvl2pPr marL="0" indent="0">
              <a:lnSpc>
                <a:spcPts val="3200"/>
              </a:lnSpc>
              <a:spcBef>
                <a:spcPts val="0"/>
              </a:spcBef>
              <a:buNone/>
              <a:defRPr b="1"/>
            </a:lvl2pPr>
            <a:lvl3pPr marL="144000" indent="-144000" algn="l" defTabSz="4176431" rtl="0" eaLnBrk="1" latinLnBrk="0" hangingPunct="1">
              <a:lnSpc>
                <a:spcPts val="3200"/>
              </a:lnSpc>
              <a:spcBef>
                <a:spcPts val="0"/>
              </a:spcBef>
              <a:spcAft>
                <a:spcPts val="3200"/>
              </a:spcAft>
              <a:buFont typeface="Arial" pitchFamily="34" charset="0"/>
              <a:buChar char="•"/>
              <a:defRPr/>
            </a:lvl3pPr>
            <a:lvl4pPr marL="0" indent="0">
              <a:defRPr/>
            </a:lvl4pPr>
            <a:lvl5pPr>
              <a:defRPr/>
            </a:lvl5pPr>
          </a:lstStyle>
          <a:p>
            <a:pPr rtl="0"/>
            <a:r>
              <a:rPr lang="de-DE" sz="2500" kern="1200" baseline="0" dirty="0" smtClean="0">
                <a:solidFill>
                  <a:srgbClr val="000000"/>
                </a:solidFill>
                <a:latin typeface="Arial"/>
              </a:rPr>
              <a:t>Papier-stärke (sog. Grammatur) und Haptik achten.</a:t>
            </a:r>
          </a:p>
          <a:p>
            <a:pPr rtl="0"/>
            <a:r>
              <a:rPr lang="de-DE" sz="2500" kern="1200" baseline="0" dirty="0" smtClean="0">
                <a:solidFill>
                  <a:srgbClr val="000000"/>
                </a:solidFill>
                <a:latin typeface="Arial"/>
              </a:rPr>
              <a:t>Weitere Informationen zum Corporate Design der TUM finden Sie unter www.tum.de/cd</a:t>
            </a:r>
          </a:p>
          <a:p>
            <a:pPr lvl="1"/>
            <a:r>
              <a:rPr lang="de-DE" dirty="0" smtClean="0"/>
              <a:t>Blindtext</a:t>
            </a:r>
          </a:p>
          <a:p>
            <a:pPr rtl="0"/>
            <a:r>
              <a:rPr lang="de-DE" sz="2500" kern="1200" baseline="0" dirty="0" err="1" smtClean="0">
                <a:solidFill>
                  <a:srgbClr val="000000"/>
                </a:solidFill>
                <a:latin typeface="Arial"/>
              </a:rPr>
              <a:t>Pa</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dolumquatur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officiist</a:t>
            </a:r>
            <a:r>
              <a:rPr lang="de-DE" sz="2500" kern="1200" baseline="0" dirty="0" smtClean="0">
                <a:solidFill>
                  <a:srgbClr val="000000"/>
                </a:solidFill>
                <a:latin typeface="Arial"/>
              </a:rPr>
              <a:t>, </a:t>
            </a:r>
            <a:r>
              <a:rPr lang="de-DE" sz="2500" kern="1200" baseline="0" dirty="0" err="1" smtClean="0">
                <a:solidFill>
                  <a:srgbClr val="000000"/>
                </a:solidFill>
                <a:latin typeface="Arial"/>
              </a:rPr>
              <a:t>cullacc</a:t>
            </a:r>
            <a:r>
              <a:rPr lang="de-DE" sz="2500" kern="1200" baseline="0" dirty="0" smtClean="0">
                <a:solidFill>
                  <a:srgbClr val="000000"/>
                </a:solidFill>
                <a:latin typeface="Arial"/>
              </a:rPr>
              <a:t> </a:t>
            </a:r>
            <a:r>
              <a:rPr lang="de-DE" sz="2500" kern="1200" baseline="0" dirty="0" err="1" smtClean="0">
                <a:solidFill>
                  <a:srgbClr val="000000"/>
                </a:solidFill>
                <a:latin typeface="Arial"/>
              </a:rPr>
              <a:t>umquod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res</a:t>
            </a:r>
            <a:r>
              <a:rPr lang="de-DE" sz="2500" kern="1200" baseline="0" dirty="0" smtClean="0">
                <a:solidFill>
                  <a:srgbClr val="000000"/>
                </a:solidFill>
                <a:latin typeface="Arial"/>
              </a:rPr>
              <a:t> ex et </a:t>
            </a:r>
            <a:r>
              <a:rPr lang="de-DE" sz="2500" kern="1200" baseline="0" dirty="0" err="1" smtClean="0">
                <a:solidFill>
                  <a:srgbClr val="000000"/>
                </a:solidFill>
                <a:latin typeface="Arial"/>
              </a:rPr>
              <a:t>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volum</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lit</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quam</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ea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elitatur</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experep</a:t>
            </a:r>
            <a:r>
              <a:rPr lang="de-DE" sz="2500" kern="1200" baseline="0" dirty="0" smtClean="0">
                <a:solidFill>
                  <a:srgbClr val="000000"/>
                </a:solidFill>
                <a:latin typeface="Arial"/>
              </a:rPr>
              <a:t> </a:t>
            </a:r>
            <a:r>
              <a:rPr lang="de-DE" sz="2500" kern="1200" baseline="0" dirty="0" err="1" smtClean="0">
                <a:solidFill>
                  <a:srgbClr val="000000"/>
                </a:solidFill>
                <a:latin typeface="Arial"/>
              </a:rPr>
              <a:t>elibus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inciam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tureictest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vererenienda</a:t>
            </a:r>
            <a:r>
              <a:rPr lang="de-DE" sz="2500" kern="1200" baseline="0" dirty="0" smtClean="0">
                <a:solidFill>
                  <a:srgbClr val="000000"/>
                </a:solidFill>
                <a:latin typeface="Arial"/>
              </a:rPr>
              <a:t> pro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a:t>
            </a:r>
            <a:r>
              <a:rPr lang="de-DE" sz="2500" kern="1200" baseline="0" dirty="0" smtClean="0">
                <a:solidFill>
                  <a:srgbClr val="000000"/>
                </a:solidFill>
                <a:latin typeface="Arial"/>
              </a:rPr>
              <a:t> </a:t>
            </a:r>
            <a:r>
              <a:rPr lang="de-DE" sz="2500" kern="1200" baseline="0" dirty="0" err="1" smtClean="0">
                <a:solidFill>
                  <a:srgbClr val="000000"/>
                </a:solidFill>
                <a:latin typeface="Arial"/>
              </a:rPr>
              <a:t>ullande</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eaqui</a:t>
            </a:r>
            <a:r>
              <a:rPr lang="de-DE" sz="2500" kern="1200" baseline="0" dirty="0" smtClean="0">
                <a:solidFill>
                  <a:srgbClr val="000000"/>
                </a:solidFill>
                <a:latin typeface="Arial"/>
              </a:rPr>
              <a:t> </a:t>
            </a:r>
            <a:r>
              <a:rPr lang="de-DE" sz="2500" kern="1200" baseline="0" dirty="0" err="1" smtClean="0">
                <a:solidFill>
                  <a:srgbClr val="000000"/>
                </a:solidFill>
                <a:latin typeface="Arial"/>
              </a:rPr>
              <a:t>toritionsed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voloriorem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harum</a:t>
            </a:r>
            <a:r>
              <a:rPr lang="de-DE" sz="2500" kern="1200" baseline="0" dirty="0" smtClean="0">
                <a:solidFill>
                  <a:srgbClr val="000000"/>
                </a:solidFill>
                <a:latin typeface="Arial"/>
              </a:rPr>
              <a:t> am </a:t>
            </a:r>
            <a:r>
              <a:rPr lang="de-DE" sz="2500" kern="1200" baseline="0" dirty="0" err="1" smtClean="0">
                <a:solidFill>
                  <a:srgbClr val="000000"/>
                </a:solidFill>
                <a:latin typeface="Arial"/>
              </a:rPr>
              <a:t>sitiossiti</a:t>
            </a:r>
            <a:r>
              <a:rPr lang="de-DE" sz="2500" kern="1200" baseline="0" dirty="0" smtClean="0">
                <a:solidFill>
                  <a:srgbClr val="000000"/>
                </a:solidFill>
                <a:latin typeface="Arial"/>
              </a:rPr>
              <a:t> </a:t>
            </a:r>
            <a:r>
              <a:rPr lang="de-DE" sz="2500" kern="1200" baseline="0" dirty="0" err="1" smtClean="0">
                <a:solidFill>
                  <a:srgbClr val="000000"/>
                </a:solidFill>
                <a:latin typeface="Arial"/>
              </a:rPr>
              <a:t>ilit</a:t>
            </a:r>
            <a:r>
              <a:rPr lang="de-DE" sz="2500" kern="1200" baseline="0" dirty="0" smtClean="0">
                <a:solidFill>
                  <a:srgbClr val="000000"/>
                </a:solidFill>
                <a:latin typeface="Arial"/>
              </a:rPr>
              <a:t> </a:t>
            </a:r>
            <a:r>
              <a:rPr lang="de-DE" sz="2500" kern="1200" baseline="0" dirty="0" err="1" smtClean="0">
                <a:solidFill>
                  <a:srgbClr val="000000"/>
                </a:solidFill>
                <a:latin typeface="Arial"/>
              </a:rPr>
              <a:t>mollorum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eatias</a:t>
            </a:r>
            <a:r>
              <a:rPr lang="de-DE" sz="2500" kern="1200" baseline="0" dirty="0" smtClean="0">
                <a:solidFill>
                  <a:srgbClr val="000000"/>
                </a:solidFill>
                <a:latin typeface="Arial"/>
              </a:rPr>
              <a:t> </a:t>
            </a:r>
            <a:r>
              <a:rPr lang="de-DE" sz="2500" kern="1200" baseline="0" dirty="0" err="1" smtClean="0">
                <a:solidFill>
                  <a:srgbClr val="000000"/>
                </a:solidFill>
                <a:latin typeface="Arial"/>
              </a:rPr>
              <a:t>sim</a:t>
            </a:r>
            <a:r>
              <a:rPr lang="de-DE" sz="2500" kern="1200" baseline="0" dirty="0" smtClean="0">
                <a:solidFill>
                  <a:srgbClr val="000000"/>
                </a:solidFill>
                <a:latin typeface="Arial"/>
              </a:rPr>
              <a:t> </a:t>
            </a:r>
            <a:r>
              <a:rPr lang="de-DE" sz="2500" kern="1200" baseline="0" dirty="0" err="1" smtClean="0">
                <a:solidFill>
                  <a:srgbClr val="000000"/>
                </a:solidFill>
                <a:latin typeface="Arial"/>
              </a:rPr>
              <a:t>lam</a:t>
            </a:r>
            <a:r>
              <a:rPr lang="de-DE" sz="2500" kern="1200" baseline="0" dirty="0" smtClean="0">
                <a:solidFill>
                  <a:srgbClr val="000000"/>
                </a:solidFill>
                <a:latin typeface="Arial"/>
              </a:rPr>
              <a:t> </a:t>
            </a:r>
            <a:r>
              <a:rPr lang="de-DE" sz="2500" kern="1200" baseline="0" dirty="0" err="1" smtClean="0">
                <a:solidFill>
                  <a:srgbClr val="000000"/>
                </a:solidFill>
                <a:latin typeface="Arial"/>
              </a:rPr>
              <a:t>cus</a:t>
            </a:r>
            <a:r>
              <a:rPr lang="de-DE" sz="2500" kern="1200" baseline="0" dirty="0" smtClean="0">
                <a:solidFill>
                  <a:srgbClr val="000000"/>
                </a:solidFill>
                <a:latin typeface="Arial"/>
              </a:rPr>
              <a:t> mint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plitasped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volesti</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quamusa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verionseque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senim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excea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verchil</a:t>
            </a:r>
            <a:r>
              <a:rPr lang="de-DE" sz="2500" kern="1200" baseline="0" dirty="0" smtClean="0">
                <a:solidFill>
                  <a:srgbClr val="000000"/>
                </a:solidFill>
                <a:latin typeface="Arial"/>
              </a:rPr>
              <a:t> ex et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doloresed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fugiamus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reperem</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vel</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ipsam</a:t>
            </a:r>
            <a:r>
              <a:rPr lang="de-DE" sz="2500" kern="1200" baseline="0" dirty="0" smtClean="0">
                <a:solidFill>
                  <a:srgbClr val="000000"/>
                </a:solidFill>
                <a:latin typeface="Arial"/>
              </a:rPr>
              <a:t> </a:t>
            </a:r>
            <a:r>
              <a:rPr lang="de-DE" sz="2500" kern="1200" baseline="0" dirty="0" err="1" smtClean="0">
                <a:solidFill>
                  <a:srgbClr val="000000"/>
                </a:solidFill>
                <a:latin typeface="Arial"/>
              </a:rPr>
              <a:t>audi</a:t>
            </a:r>
            <a:r>
              <a:rPr lang="de-DE" sz="2500" kern="1200" baseline="0" dirty="0" smtClean="0">
                <a:solidFill>
                  <a:srgbClr val="000000"/>
                </a:solidFill>
                <a:latin typeface="Arial"/>
              </a:rPr>
              <a:t> </a:t>
            </a:r>
            <a:r>
              <a:rPr lang="de-DE" sz="2500" kern="1200" baseline="0" dirty="0" err="1" smtClean="0">
                <a:solidFill>
                  <a:srgbClr val="000000"/>
                </a:solidFill>
                <a:latin typeface="Arial"/>
              </a:rPr>
              <a:t>apicili</a:t>
            </a:r>
            <a:r>
              <a:rPr lang="de-DE" sz="2500" kern="1200" baseline="0" dirty="0" smtClean="0">
                <a:solidFill>
                  <a:srgbClr val="000000"/>
                </a:solidFill>
                <a:latin typeface="Arial"/>
              </a:rPr>
              <a:t> </a:t>
            </a:r>
            <a:r>
              <a:rPr lang="de-DE" sz="2500" kern="1200" baseline="0" dirty="0" err="1" smtClean="0">
                <a:solidFill>
                  <a:srgbClr val="000000"/>
                </a:solidFill>
                <a:latin typeface="Arial"/>
              </a:rPr>
              <a:t>busam</a:t>
            </a:r>
            <a:r>
              <a:rPr lang="de-DE" sz="2500" kern="1200" baseline="0" dirty="0" smtClean="0">
                <a:solidFill>
                  <a:srgbClr val="000000"/>
                </a:solidFill>
                <a:latin typeface="Arial"/>
              </a:rPr>
              <a:t>, </a:t>
            </a:r>
            <a:r>
              <a:rPr lang="de-DE" sz="2500" kern="1200" baseline="0" dirty="0" err="1" smtClean="0">
                <a:solidFill>
                  <a:srgbClr val="000000"/>
                </a:solidFill>
                <a:latin typeface="Arial"/>
              </a:rPr>
              <a:t>eostionsedi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restestia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a:t>
            </a:r>
            <a:r>
              <a:rPr lang="de-DE" sz="2500" kern="1200" baseline="0" dirty="0" smtClean="0">
                <a:solidFill>
                  <a:srgbClr val="000000"/>
                </a:solidFill>
                <a:latin typeface="Arial"/>
              </a:rPr>
              <a:t> </a:t>
            </a:r>
            <a:r>
              <a:rPr lang="de-DE" sz="2500" kern="1200" baseline="0" dirty="0" err="1" smtClean="0">
                <a:solidFill>
                  <a:srgbClr val="000000"/>
                </a:solidFill>
                <a:latin typeface="Arial"/>
              </a:rPr>
              <a:t>pra</a:t>
            </a:r>
            <a:r>
              <a:rPr lang="de-DE" sz="2500" kern="1200" baseline="0" dirty="0" smtClean="0">
                <a:solidFill>
                  <a:srgbClr val="000000"/>
                </a:solidFill>
                <a:latin typeface="Arial"/>
              </a:rPr>
              <a:t> </a:t>
            </a:r>
            <a:r>
              <a:rPr lang="de-DE" sz="2500" kern="1200" baseline="0" dirty="0" err="1" smtClean="0">
                <a:solidFill>
                  <a:srgbClr val="000000"/>
                </a:solidFill>
                <a:latin typeface="Arial"/>
              </a:rPr>
              <a:t>denda</a:t>
            </a:r>
            <a:r>
              <a:rPr lang="de-DE" sz="2500" kern="1200" baseline="0" dirty="0" smtClean="0">
                <a:solidFill>
                  <a:srgbClr val="000000"/>
                </a:solidFill>
                <a:latin typeface="Arial"/>
              </a:rPr>
              <a:t> </a:t>
            </a:r>
            <a:r>
              <a:rPr lang="de-DE" sz="2500" kern="1200" baseline="0" dirty="0" err="1" smtClean="0">
                <a:solidFill>
                  <a:srgbClr val="000000"/>
                </a:solidFill>
                <a:latin typeface="Arial"/>
              </a:rPr>
              <a: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verspel</a:t>
            </a:r>
            <a:r>
              <a:rPr lang="de-DE" sz="2500" kern="1200" baseline="0" dirty="0" smtClean="0">
                <a:solidFill>
                  <a:srgbClr val="000000"/>
                </a:solidFill>
                <a:latin typeface="Arial"/>
              </a:rPr>
              <a:t> </a:t>
            </a:r>
            <a:r>
              <a:rPr lang="de-DE" sz="2500" kern="1200" baseline="0" dirty="0" err="1" smtClean="0">
                <a:solidFill>
                  <a:srgbClr val="000000"/>
                </a:solidFill>
                <a:latin typeface="Arial"/>
              </a:rPr>
              <a:t>luptur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utempor</a:t>
            </a:r>
            <a:r>
              <a:rPr lang="de-DE" sz="2500" kern="1200" baseline="0" dirty="0" smtClean="0">
                <a:solidFill>
                  <a:srgbClr val="000000"/>
                </a:solidFill>
                <a:latin typeface="Arial"/>
              </a:rPr>
              <a:t> </a:t>
            </a:r>
            <a:r>
              <a:rPr lang="de-DE" sz="2500" kern="1200" baseline="0" dirty="0" err="1" smtClean="0">
                <a:solidFill>
                  <a:srgbClr val="000000"/>
                </a:solidFill>
                <a:latin typeface="Arial"/>
              </a:rPr>
              <a:t>rovitat</a:t>
            </a:r>
            <a:r>
              <a:rPr lang="de-DE" sz="2500" kern="1200" baseline="0" dirty="0" smtClean="0">
                <a:solidFill>
                  <a:srgbClr val="000000"/>
                </a:solidFill>
                <a:latin typeface="Arial"/>
              </a:rPr>
              <a:t> </a:t>
            </a:r>
            <a:r>
              <a:rPr lang="de-DE" sz="2500" kern="1200" baseline="0" dirty="0" err="1" smtClean="0">
                <a:solidFill>
                  <a:srgbClr val="000000"/>
                </a:solidFill>
                <a:latin typeface="Arial"/>
              </a:rPr>
              <a:t>isquidi</a:t>
            </a:r>
            <a:r>
              <a:rPr lang="de-DE" sz="2500" kern="1200" baseline="0" dirty="0" smtClean="0">
                <a:solidFill>
                  <a:srgbClr val="000000"/>
                </a:solidFill>
                <a:latin typeface="Arial"/>
              </a:rPr>
              <a:t> </a:t>
            </a:r>
            <a:r>
              <a:rPr lang="de-DE" sz="2500" kern="1200" baseline="0" dirty="0" err="1" smtClean="0">
                <a:solidFill>
                  <a:srgbClr val="000000"/>
                </a:solidFill>
                <a:latin typeface="Arial"/>
              </a:rPr>
              <a:t>gendus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voluptaecae</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Itatem</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conectis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Xerro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elesciam</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am </a:t>
            </a:r>
            <a:r>
              <a:rPr lang="de-DE" sz="2500" kern="1200" baseline="0" dirty="0" err="1" smtClean="0">
                <a:solidFill>
                  <a:srgbClr val="000000"/>
                </a:solidFill>
                <a:latin typeface="Arial"/>
              </a:rPr>
              <a:t>videlessi</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p>
          <a:p>
            <a:pPr rtl="0"/>
            <a:r>
              <a:rPr lang="de-DE" sz="2500" kern="1200" baseline="0" dirty="0" err="1" smtClean="0">
                <a:solidFill>
                  <a:srgbClr val="000000"/>
                </a:solidFill>
                <a:latin typeface="Arial"/>
              </a:rPr>
              <a:t>omnient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laccum</a:t>
            </a:r>
            <a:r>
              <a:rPr lang="de-DE" sz="2500" kern="1200" baseline="0" dirty="0" smtClean="0">
                <a:solidFill>
                  <a:srgbClr val="000000"/>
                </a:solidFill>
                <a:latin typeface="Arial"/>
              </a:rPr>
              <a:t> </a:t>
            </a:r>
            <a:r>
              <a:rPr lang="de-DE" sz="2500" kern="1200" baseline="0" dirty="0" err="1" smtClean="0">
                <a:solidFill>
                  <a:srgbClr val="000000"/>
                </a:solidFill>
                <a:latin typeface="Arial"/>
              </a:rPr>
              <a:t>ernation</a:t>
            </a:r>
            <a:r>
              <a:rPr lang="de-DE" sz="2500" kern="1200" baseline="0" dirty="0" smtClean="0">
                <a:solidFill>
                  <a:srgbClr val="000000"/>
                </a:solidFill>
                <a:latin typeface="Arial"/>
              </a:rPr>
              <a:t> </a:t>
            </a:r>
            <a:r>
              <a:rPr lang="de-DE" sz="2500" kern="1200" baseline="0" dirty="0" err="1" smtClean="0">
                <a:solidFill>
                  <a:srgbClr val="000000"/>
                </a:solidFill>
                <a:latin typeface="Arial"/>
              </a:rPr>
              <a:t>cus</a:t>
            </a:r>
            <a:r>
              <a:rPr lang="de-DE" sz="2500" kern="1200" baseline="0" dirty="0" smtClean="0">
                <a:solidFill>
                  <a:srgbClr val="000000"/>
                </a:solidFill>
                <a:latin typeface="Arial"/>
              </a:rPr>
              <a:t> </a:t>
            </a:r>
            <a:r>
              <a:rPr lang="de-DE" sz="2500" kern="1200" baseline="0" dirty="0" err="1" smtClean="0">
                <a:solidFill>
                  <a:srgbClr val="000000"/>
                </a:solidFill>
                <a:latin typeface="Arial"/>
              </a:rPr>
              <a:t>explictur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Abori</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venis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quibus</a:t>
            </a:r>
            <a:r>
              <a:rPr lang="de-DE" sz="2500" kern="1200" baseline="0" dirty="0" smtClean="0">
                <a:solidFill>
                  <a:srgbClr val="000000"/>
                </a:solidFill>
                <a:latin typeface="Arial"/>
              </a:rPr>
              <a:t> in es et </a:t>
            </a:r>
            <a:r>
              <a:rPr lang="de-DE" sz="2500" kern="1200" baseline="0" dirty="0" err="1" smtClean="0">
                <a:solidFill>
                  <a:srgbClr val="000000"/>
                </a:solidFill>
                <a:latin typeface="Arial"/>
              </a:rPr>
              <a:t>aligent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Niat</a:t>
            </a:r>
            <a:r>
              <a:rPr lang="de-DE" sz="2500" kern="1200" baseline="0" dirty="0" smtClean="0">
                <a:solidFill>
                  <a:srgbClr val="000000"/>
                </a:solidFill>
                <a:latin typeface="Arial"/>
              </a:rPr>
              <a:t> </a:t>
            </a:r>
            <a:r>
              <a:rPr lang="de-DE" sz="2500" kern="1200" baseline="0" dirty="0" err="1" smtClean="0">
                <a:solidFill>
                  <a:srgbClr val="000000"/>
                </a:solidFill>
                <a:latin typeface="Arial"/>
              </a:rPr>
              <a:t>harchillis</a:t>
            </a:r>
            <a:r>
              <a:rPr lang="de-DE" sz="2500" kern="1200" baseline="0" dirty="0" smtClean="0">
                <a:solidFill>
                  <a:srgbClr val="000000"/>
                </a:solidFill>
                <a:latin typeface="Arial"/>
              </a:rPr>
              <a:t> </a:t>
            </a:r>
            <a:r>
              <a:rPr lang="de-DE" sz="2500" kern="1200" baseline="0" dirty="0" err="1" smtClean="0">
                <a:solidFill>
                  <a:srgbClr val="000000"/>
                </a:solidFill>
                <a:latin typeface="Arial"/>
              </a:rPr>
              <a:t>cullate</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aboreperia</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faccabo</a:t>
            </a:r>
            <a:r>
              <a:rPr lang="de-DE" sz="2500" kern="1200" baseline="0" dirty="0" smtClean="0">
                <a:solidFill>
                  <a:srgbClr val="000000"/>
                </a:solidFill>
                <a:latin typeface="Arial"/>
              </a:rPr>
              <a:t>. </a:t>
            </a:r>
            <a:r>
              <a:rPr lang="de-DE" sz="2500" kern="1200" baseline="0" dirty="0" err="1" smtClean="0">
                <a:solidFill>
                  <a:srgbClr val="000000"/>
                </a:solidFill>
                <a:latin typeface="Arial"/>
              </a:rPr>
              <a:t>Otam</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iniminventur</a:t>
            </a:r>
            <a:r>
              <a:rPr lang="de-DE" sz="2500" kern="1200" baseline="0" dirty="0" smtClean="0">
                <a:solidFill>
                  <a:srgbClr val="000000"/>
                </a:solidFill>
                <a:latin typeface="Arial"/>
              </a:rPr>
              <a:t> </a:t>
            </a:r>
            <a:r>
              <a:rPr lang="de-DE" sz="2500" kern="1200" baseline="0" dirty="0" err="1" smtClean="0">
                <a:solidFill>
                  <a:srgbClr val="000000"/>
                </a:solidFill>
                <a:latin typeface="Arial"/>
              </a:rPr>
              <a:t>ra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a:t>
            </a:r>
            <a:r>
              <a:rPr lang="de-DE" sz="2500" kern="1200" baseline="0" dirty="0" smtClean="0">
                <a:solidFill>
                  <a:srgbClr val="000000"/>
                </a:solidFill>
                <a:latin typeface="Arial"/>
              </a:rPr>
              <a:t> </a:t>
            </a:r>
            <a:r>
              <a:rPr lang="de-DE" sz="2500" kern="1200" baseline="0" dirty="0" err="1" smtClean="0">
                <a:solidFill>
                  <a:srgbClr val="000000"/>
                </a:solidFill>
                <a:latin typeface="Arial"/>
              </a:rPr>
              <a:t>net</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accum</a:t>
            </a:r>
            <a:r>
              <a:rPr lang="de-DE" sz="2500" kern="1200" baseline="0" dirty="0" smtClean="0">
                <a:solidFill>
                  <a:srgbClr val="000000"/>
                </a:solidFill>
                <a:latin typeface="Arial"/>
              </a:rPr>
              <a:t>, </a:t>
            </a:r>
            <a:r>
              <a:rPr lang="de-DE" sz="2500" kern="1200" baseline="0" dirty="0" err="1" smtClean="0">
                <a:solidFill>
                  <a:srgbClr val="000000"/>
                </a:solidFill>
                <a:latin typeface="Arial"/>
              </a:rPr>
              <a:t>nimet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officimi</a:t>
            </a:r>
            <a:r>
              <a:rPr lang="de-DE" sz="2500" kern="1200" baseline="0" dirty="0" smtClean="0">
                <a:solidFill>
                  <a:srgbClr val="000000"/>
                </a:solidFill>
                <a:latin typeface="Arial"/>
              </a:rPr>
              <a:t>, </a:t>
            </a:r>
            <a:r>
              <a:rPr lang="de-DE" sz="2500" kern="1200" baseline="0" dirty="0" err="1" smtClean="0">
                <a:solidFill>
                  <a:srgbClr val="000000"/>
                </a:solidFill>
                <a:latin typeface="Arial"/>
              </a:rPr>
              <a:t>conseque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dit</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Nam, </a:t>
            </a:r>
            <a:r>
              <a:rPr lang="de-DE" sz="2500" kern="1200" baseline="0" dirty="0" err="1" smtClean="0">
                <a:solidFill>
                  <a:srgbClr val="000000"/>
                </a:solidFill>
                <a:latin typeface="Arial"/>
              </a:rPr>
              <a:t>quibus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moloraectius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illabor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laborrum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inveliquia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sequias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spedis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moluptias</a:t>
            </a:r>
            <a:r>
              <a:rPr lang="de-DE" sz="2500" kern="1200" baseline="0" dirty="0" smtClean="0">
                <a:solidFill>
                  <a:srgbClr val="000000"/>
                </a:solidFill>
                <a:latin typeface="Arial"/>
              </a:rPr>
              <a:t> </a:t>
            </a:r>
            <a:r>
              <a:rPr lang="de-DE" sz="2500" kern="1200" baseline="0" dirty="0" err="1" smtClean="0">
                <a:solidFill>
                  <a:srgbClr val="000000"/>
                </a:solidFill>
                <a:latin typeface="Arial"/>
              </a:rPr>
              <a:t>adia</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acest</a:t>
            </a:r>
            <a:r>
              <a:rPr lang="de-DE" sz="2500" kern="1200" baseline="0" dirty="0" smtClean="0">
                <a:solidFill>
                  <a:srgbClr val="000000"/>
                </a:solidFill>
                <a:latin typeface="Arial"/>
              </a:rPr>
              <a:t> </a:t>
            </a:r>
            <a:r>
              <a:rPr lang="de-DE" sz="2500" kern="1200" baseline="0" dirty="0" err="1" smtClean="0">
                <a:solidFill>
                  <a:srgbClr val="000000"/>
                </a:solidFill>
                <a:latin typeface="Arial"/>
              </a:rPr>
              <a:t>audae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pernatum</a:t>
            </a:r>
            <a:r>
              <a:rPr lang="de-DE" sz="2500" kern="1200" baseline="0" dirty="0" smtClean="0">
                <a:solidFill>
                  <a:srgbClr val="000000"/>
                </a:solidFill>
                <a:latin typeface="Arial"/>
              </a:rPr>
              <a:t> </a:t>
            </a:r>
            <a:r>
              <a:rPr lang="de-DE" sz="2500" kern="1200" baseline="0" dirty="0" err="1" smtClean="0">
                <a:solidFill>
                  <a:srgbClr val="000000"/>
                </a:solidFill>
                <a:latin typeface="Arial"/>
              </a:rPr>
              <a: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ad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volo</a:t>
            </a:r>
            <a:r>
              <a:rPr lang="de-DE" sz="2500" kern="1200" baseline="0" dirty="0" smtClean="0">
                <a:solidFill>
                  <a:srgbClr val="000000"/>
                </a:solidFill>
                <a:latin typeface="Arial"/>
              </a:rPr>
              <a:t> </a:t>
            </a:r>
            <a:r>
              <a:rPr lang="de-DE" sz="2500" kern="1200" baseline="0" dirty="0" err="1" smtClean="0">
                <a:solidFill>
                  <a:srgbClr val="000000"/>
                </a:solidFill>
                <a:latin typeface="Arial"/>
              </a:rPr>
              <a:t>verovid</a:t>
            </a:r>
            <a:r>
              <a:rPr lang="de-DE" sz="2500" kern="1200" baseline="0" dirty="0" smtClean="0">
                <a:solidFill>
                  <a:srgbClr val="000000"/>
                </a:solidFill>
                <a:latin typeface="Arial"/>
              </a:rPr>
              <a:t> </a:t>
            </a:r>
            <a:r>
              <a:rPr lang="de-DE" sz="2500" kern="1200" baseline="0" dirty="0" err="1" smtClean="0">
                <a:solidFill>
                  <a:srgbClr val="000000"/>
                </a:solidFill>
                <a:latin typeface="Arial"/>
              </a:rPr>
              <a:t>unturitatet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adiorehendi</a:t>
            </a:r>
            <a:r>
              <a:rPr lang="de-DE" sz="2500" kern="1200" baseline="0" dirty="0" smtClean="0">
                <a:solidFill>
                  <a:srgbClr val="000000"/>
                </a:solidFill>
                <a:latin typeface="Arial"/>
              </a:rPr>
              <a:t> </a:t>
            </a:r>
            <a:r>
              <a:rPr lang="de-DE" sz="2500" kern="1200" baseline="0" dirty="0" err="1" smtClean="0">
                <a:solidFill>
                  <a:srgbClr val="000000"/>
                </a:solidFill>
                <a:latin typeface="Arial"/>
              </a:rPr>
              <a:t>blabor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aciur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resciuntem</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imendendae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dem. </a:t>
            </a:r>
            <a:r>
              <a:rPr lang="de-DE" sz="2500" kern="1200" baseline="0" dirty="0" err="1" smtClean="0">
                <a:solidFill>
                  <a:srgbClr val="000000"/>
                </a:solidFill>
                <a:latin typeface="Arial"/>
              </a:rPr>
              <a:t>Ro</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a:t>
            </a:r>
            <a:r>
              <a:rPr lang="de-DE" sz="2500" kern="1200" baseline="0" dirty="0" smtClean="0">
                <a:solidFill>
                  <a:srgbClr val="000000"/>
                </a:solidFill>
                <a:latin typeface="Arial"/>
              </a:rPr>
              <a:t> </a:t>
            </a:r>
            <a:r>
              <a:rPr lang="de-DE" sz="2500" kern="1200" baseline="0" dirty="0" err="1" smtClean="0">
                <a:solidFill>
                  <a:srgbClr val="000000"/>
                </a:solidFill>
                <a:latin typeface="Arial"/>
              </a:rPr>
              <a:t>atiorro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in </a:t>
            </a:r>
            <a:r>
              <a:rPr lang="de-DE" sz="2500" kern="1200" baseline="0" dirty="0" err="1" smtClean="0">
                <a:solidFill>
                  <a:srgbClr val="000000"/>
                </a:solidFill>
                <a:latin typeface="Arial"/>
              </a:rPr>
              <a:t>nihiliquis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volorporro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is</a:t>
            </a:r>
            <a:r>
              <a:rPr lang="de-DE" sz="2500" kern="1200" baseline="0" dirty="0" smtClean="0">
                <a:solidFill>
                  <a:srgbClr val="000000"/>
                </a:solidFill>
                <a:latin typeface="Arial"/>
              </a:rPr>
              <a:t> </a:t>
            </a:r>
            <a:r>
              <a:rPr lang="de-DE" sz="2500" kern="1200" baseline="0" dirty="0" err="1" smtClean="0">
                <a:solidFill>
                  <a:srgbClr val="000000"/>
                </a:solidFill>
                <a:latin typeface="Arial"/>
              </a:rPr>
              <a:t>istiusdaecto</a:t>
            </a:r>
            <a:r>
              <a:rPr lang="de-DE" sz="2500" kern="1200" baseline="0" dirty="0" smtClean="0">
                <a:solidFill>
                  <a:srgbClr val="000000"/>
                </a:solidFill>
                <a:latin typeface="Arial"/>
              </a:rPr>
              <a:t> </a:t>
            </a:r>
            <a:r>
              <a:rPr lang="de-DE" sz="2500" kern="1200" baseline="0" dirty="0" err="1" smtClean="0">
                <a:solidFill>
                  <a:srgbClr val="000000"/>
                </a:solidFill>
                <a:latin typeface="Arial"/>
              </a:rPr>
              <a:t>tem</a:t>
            </a:r>
            <a:r>
              <a:rPr lang="de-DE" sz="2500" kern="1200" baseline="0" dirty="0" smtClean="0">
                <a:solidFill>
                  <a:srgbClr val="000000"/>
                </a:solidFill>
                <a:latin typeface="Arial"/>
              </a:rPr>
              <a:t> </a:t>
            </a:r>
            <a:r>
              <a:rPr lang="de-DE" sz="2500" kern="1200" baseline="0" dirty="0" err="1" smtClean="0">
                <a:solidFill>
                  <a:srgbClr val="000000"/>
                </a:solidFill>
                <a:latin typeface="Arial"/>
              </a:rPr>
              <a:t>recae</a:t>
            </a:r>
            <a:r>
              <a:rPr lang="de-DE" sz="2500" kern="1200" baseline="0" dirty="0" smtClean="0">
                <a:solidFill>
                  <a:srgbClr val="000000"/>
                </a:solidFill>
                <a:latin typeface="Arial"/>
              </a:rPr>
              <a:t> mi, si </a:t>
            </a:r>
            <a:r>
              <a:rPr lang="de-DE" sz="2500" kern="1200" baseline="0" dirty="0" err="1" smtClean="0">
                <a:solidFill>
                  <a:srgbClr val="000000"/>
                </a:solidFill>
                <a:latin typeface="Arial"/>
              </a:rPr>
              <a:t>voluptat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Cae</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quasinc</a:t>
            </a:r>
            <a:r>
              <a:rPr lang="de-DE" sz="2500" kern="1200" baseline="0" dirty="0" smtClean="0">
                <a:solidFill>
                  <a:srgbClr val="000000"/>
                </a:solidFill>
                <a:latin typeface="Arial"/>
              </a:rPr>
              <a:t> </a:t>
            </a:r>
            <a:r>
              <a:rPr lang="de-DE" sz="2500" kern="1200" baseline="0" dirty="0" err="1" smtClean="0">
                <a:solidFill>
                  <a:srgbClr val="000000"/>
                </a:solidFill>
                <a:latin typeface="Arial"/>
              </a:rPr>
              <a:t>ipitio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Ariscipsamus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volorec</a:t>
            </a:r>
            <a:r>
              <a:rPr lang="de-DE" sz="2500" kern="1200" baseline="0" dirty="0" smtClean="0">
                <a:solidFill>
                  <a:srgbClr val="000000"/>
                </a:solidFill>
                <a:latin typeface="Arial"/>
              </a:rPr>
              <a:t> </a:t>
            </a:r>
            <a:r>
              <a:rPr lang="de-DE" sz="2500" kern="1200" baseline="0" dirty="0" err="1" smtClean="0">
                <a:solidFill>
                  <a:srgbClr val="000000"/>
                </a:solidFill>
                <a:latin typeface="Arial"/>
              </a:rPr>
              <a:t>tionse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volorunt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p>
        </p:txBody>
      </p:sp>
      <p:sp>
        <p:nvSpPr>
          <p:cNvPr id="13" name="Bildplatzhalter 12"/>
          <p:cNvSpPr>
            <a:spLocks noGrp="1"/>
          </p:cNvSpPr>
          <p:nvPr>
            <p:ph type="pic" sz="quarter" idx="16"/>
          </p:nvPr>
        </p:nvSpPr>
        <p:spPr>
          <a:xfrm>
            <a:off x="9666958" y="20684603"/>
            <a:ext cx="7380000" cy="6120000"/>
          </a:xfrm>
          <a:prstGeom prst="rect">
            <a:avLst/>
          </a:prstGeom>
        </p:spPr>
        <p:txBody>
          <a:bodyPr bIns="46800" anchor="t" anchorCtr="0"/>
          <a:lstStyle/>
          <a:p>
            <a:r>
              <a:rPr lang="de-DE" smtClean="0"/>
              <a:t>Bild durch Klicken auf Symbol hinzufügen</a:t>
            </a:r>
            <a:endParaRPr lang="de-DE" dirty="0"/>
          </a:p>
        </p:txBody>
      </p:sp>
      <p:sp>
        <p:nvSpPr>
          <p:cNvPr id="19" name="Textplatzhalter 18"/>
          <p:cNvSpPr>
            <a:spLocks noGrp="1"/>
          </p:cNvSpPr>
          <p:nvPr>
            <p:ph type="body" sz="quarter" idx="17" hasCustomPrompt="1"/>
          </p:nvPr>
        </p:nvSpPr>
        <p:spPr>
          <a:xfrm>
            <a:off x="9666958" y="26805283"/>
            <a:ext cx="7380000" cy="254669"/>
          </a:xfrm>
          <a:prstGeom prst="rect">
            <a:avLst/>
          </a:prstGeom>
        </p:spPr>
        <p:txBody>
          <a:bodyPr lIns="0" tIns="0" rIns="0" bIns="0" anchor="b" anchorCtr="0"/>
          <a:lstStyle>
            <a:lvl1pPr>
              <a:buNone/>
              <a:defRPr sz="1400"/>
            </a:lvl1pPr>
          </a:lstStyle>
          <a:p>
            <a:pPr lvl="0"/>
            <a:r>
              <a:rPr lang="de-DE" dirty="0" smtClean="0"/>
              <a:t>Bildunterschrift, Autor </a:t>
            </a:r>
            <a:r>
              <a:rPr lang="de-DE" dirty="0" err="1" smtClean="0"/>
              <a:t>etc</a:t>
            </a:r>
            <a:endParaRPr lang="de-DE" dirty="0"/>
          </a:p>
        </p:txBody>
      </p:sp>
      <p:sp>
        <p:nvSpPr>
          <p:cNvPr id="12" name="Bildplatzhalter 12"/>
          <p:cNvSpPr>
            <a:spLocks noGrp="1"/>
          </p:cNvSpPr>
          <p:nvPr>
            <p:ph type="pic" sz="quarter" idx="18"/>
          </p:nvPr>
        </p:nvSpPr>
        <p:spPr>
          <a:xfrm>
            <a:off x="25761566" y="9091315"/>
            <a:ext cx="7380000" cy="9360360"/>
          </a:xfrm>
          <a:prstGeom prst="rect">
            <a:avLst/>
          </a:prstGeom>
        </p:spPr>
        <p:txBody>
          <a:bodyPr bIns="46800" anchor="t" anchorCtr="0"/>
          <a:lstStyle/>
          <a:p>
            <a:r>
              <a:rPr lang="de-DE" smtClean="0"/>
              <a:t>Bild durch Klicken auf Symbol hinzufügen</a:t>
            </a:r>
            <a:endParaRPr lang="de-DE" dirty="0"/>
          </a:p>
        </p:txBody>
      </p:sp>
      <p:sp>
        <p:nvSpPr>
          <p:cNvPr id="14" name="Textplatzhalter 18"/>
          <p:cNvSpPr>
            <a:spLocks noGrp="1"/>
          </p:cNvSpPr>
          <p:nvPr>
            <p:ph type="body" sz="quarter" idx="19" hasCustomPrompt="1"/>
          </p:nvPr>
        </p:nvSpPr>
        <p:spPr>
          <a:xfrm>
            <a:off x="25761566" y="18452355"/>
            <a:ext cx="7380000" cy="254669"/>
          </a:xfrm>
          <a:prstGeom prst="rect">
            <a:avLst/>
          </a:prstGeom>
        </p:spPr>
        <p:txBody>
          <a:bodyPr lIns="0" tIns="0" rIns="0" bIns="0" anchor="b" anchorCtr="0"/>
          <a:lstStyle>
            <a:lvl1pPr>
              <a:buNone/>
              <a:defRPr sz="1400"/>
            </a:lvl1pPr>
          </a:lstStyle>
          <a:p>
            <a:pPr lvl="0"/>
            <a:r>
              <a:rPr lang="de-DE" dirty="0" smtClean="0"/>
              <a:t>Bildunterschrift, Autor </a:t>
            </a:r>
            <a:r>
              <a:rPr lang="de-DE" dirty="0" err="1" smtClean="0"/>
              <a:t>etc</a:t>
            </a:r>
            <a:endParaRPr lang="de-DE" dirty="0"/>
          </a:p>
        </p:txBody>
      </p:sp>
      <p:sp>
        <p:nvSpPr>
          <p:cNvPr id="17" name="Textplatzhalter 16"/>
          <p:cNvSpPr>
            <a:spLocks noGrp="1"/>
          </p:cNvSpPr>
          <p:nvPr>
            <p:ph type="body" sz="quarter" idx="20" hasCustomPrompt="1"/>
          </p:nvPr>
        </p:nvSpPr>
        <p:spPr>
          <a:xfrm>
            <a:off x="1656000" y="8784000"/>
            <a:ext cx="7308000" cy="18426761"/>
          </a:xfrm>
          <a:prstGeom prst="rect">
            <a:avLst/>
          </a:prstGeom>
        </p:spPr>
        <p:txBody>
          <a:bodyPr lIns="0" tIns="504000" rIns="0" bIns="0"/>
          <a:lstStyle>
            <a:lvl1pPr marL="0" indent="0" rtl="0">
              <a:lnSpc>
                <a:spcPts val="3200"/>
              </a:lnSpc>
              <a:spcBef>
                <a:spcPts val="0"/>
              </a:spcBef>
              <a:spcAft>
                <a:spcPts val="3200"/>
              </a:spcAft>
              <a:buFontTx/>
              <a:buNone/>
              <a:defRPr/>
            </a:lvl1pPr>
            <a:lvl2pPr marL="0" indent="0">
              <a:lnSpc>
                <a:spcPts val="3200"/>
              </a:lnSpc>
              <a:spcBef>
                <a:spcPts val="0"/>
              </a:spcBef>
              <a:buNone/>
              <a:defRPr b="1"/>
            </a:lvl2pPr>
            <a:lvl3pPr marL="144000" indent="-144000" algn="l" defTabSz="4176431" rtl="0" eaLnBrk="1" latinLnBrk="0" hangingPunct="1">
              <a:lnSpc>
                <a:spcPts val="3200"/>
              </a:lnSpc>
              <a:spcBef>
                <a:spcPts val="0"/>
              </a:spcBef>
              <a:spcAft>
                <a:spcPts val="3200"/>
              </a:spcAft>
              <a:buFont typeface="Arial" pitchFamily="34" charset="0"/>
              <a:buChar char="•"/>
              <a:defRPr/>
            </a:lvl3pPr>
            <a:lvl4pPr marL="0" indent="0">
              <a:defRPr/>
            </a:lvl4pPr>
            <a:lvl5pPr>
              <a:defRPr/>
            </a:lvl5pPr>
          </a:lstStyle>
          <a:p>
            <a:pPr lvl="1"/>
            <a:r>
              <a:rPr lang="de-DE" sz="2500" kern="1200" baseline="0" dirty="0" smtClean="0">
                <a:solidFill>
                  <a:srgbClr val="000000"/>
                </a:solidFill>
                <a:latin typeface="Arial"/>
              </a:rPr>
              <a:t>Fließtext 25 </a:t>
            </a:r>
            <a:r>
              <a:rPr lang="de-DE" sz="2500" kern="1200" baseline="0" dirty="0" err="1" smtClean="0">
                <a:solidFill>
                  <a:srgbClr val="000000"/>
                </a:solidFill>
                <a:latin typeface="Arial"/>
              </a:rPr>
              <a:t>pt</a:t>
            </a:r>
            <a:r>
              <a:rPr lang="de-DE" sz="2500" kern="1200" baseline="0" dirty="0" smtClean="0">
                <a:solidFill>
                  <a:srgbClr val="000000"/>
                </a:solidFill>
                <a:latin typeface="Arial"/>
              </a:rPr>
              <a:t> </a:t>
            </a:r>
            <a:endParaRPr lang="de-DE" dirty="0" smtClean="0"/>
          </a:p>
          <a:p>
            <a:pPr rtl="0"/>
            <a:r>
              <a:rPr lang="de-DE" sz="2500" kern="1200" baseline="0" dirty="0" smtClean="0">
                <a:solidFill>
                  <a:srgbClr val="000000"/>
                </a:solidFill>
                <a:latin typeface="Arial"/>
              </a:rPr>
              <a:t>Dies ist die Vorlage für das Plakat DIN A0 hochkant der Technischen Universität München (TUM). Die Vorlage ist nach dem aktuellen Corporate Design der TUM gestaltet und verbindlich. Die Vorlage ist für Office-Versionen ab 2007 kompatibel.</a:t>
            </a:r>
          </a:p>
          <a:p>
            <a:pPr rtl="0"/>
            <a:r>
              <a:rPr lang="de-DE" sz="2500" kern="1200" baseline="0" dirty="0" smtClean="0">
                <a:solidFill>
                  <a:srgbClr val="000000"/>
                </a:solidFill>
                <a:latin typeface="Arial"/>
              </a:rPr>
              <a:t>Bitte geben Sie Ihren individuellen Text an den vorgesehenen Stellen ein und nutzen Sie die installierten Formatvorlagen für den jeweiligen Textabschnitt. </a:t>
            </a:r>
          </a:p>
          <a:p>
            <a:pPr lvl="1"/>
            <a:r>
              <a:rPr lang="de-DE" dirty="0" smtClean="0"/>
              <a:t>Kopfzeile und Absender</a:t>
            </a:r>
          </a:p>
          <a:p>
            <a:pPr rtl="0"/>
            <a:r>
              <a:rPr lang="de-DE" sz="2500" kern="1200" baseline="0" dirty="0" smtClean="0">
                <a:solidFill>
                  <a:srgbClr val="000000"/>
                </a:solidFill>
                <a:latin typeface="Arial"/>
              </a:rPr>
              <a:t>Der Absender des Aushangs kann im Kopf oder im Fuß der Seite aufgeführt werden.</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Nur das Logo der TUM im Kopf (rechter Rand) – der Absender/Herausgeber steht in der Überschrift oder in der Infobox am unteren Seitenrand..</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blauem Textzusatz (linker Rand) – dieser baut sich von unten nach oben auf. Er enthält mindestens eine Zeile (Technische Universität München) und maximal drei Zeilen (Fakultät und Lehrstuhl)</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Fakultätslogo (linker Rand) </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Fakultätslogo und blauem Textzusatz (linker Rand) </a:t>
            </a:r>
          </a:p>
          <a:p>
            <a:pPr lvl="1"/>
            <a:r>
              <a:rPr lang="de-DE" dirty="0" err="1" smtClean="0"/>
              <a:t>Textsatz</a:t>
            </a:r>
            <a:endParaRPr lang="de-DE" dirty="0" smtClean="0"/>
          </a:p>
          <a:p>
            <a:pPr rtl="0"/>
            <a:r>
              <a:rPr lang="de-DE" sz="2500" kern="1200" baseline="0" dirty="0" smtClean="0">
                <a:solidFill>
                  <a:srgbClr val="000000"/>
                </a:solidFill>
                <a:latin typeface="Arial"/>
              </a:rPr>
              <a:t>Ein Plakat sollte möglichst klar strukturiert sein und nur die nötigsten Informationen enthalten. Grundsätzlich ist zweispaltiger, dreispaltiger und </a:t>
            </a:r>
            <a:r>
              <a:rPr lang="de-DE" sz="2500" kern="1200" baseline="0" dirty="0" err="1" smtClean="0">
                <a:solidFill>
                  <a:srgbClr val="000000"/>
                </a:solidFill>
                <a:latin typeface="Arial"/>
              </a:rPr>
              <a:t>vierspaltiger</a:t>
            </a:r>
            <a:r>
              <a:rPr lang="de-DE" sz="2500" kern="1200" baseline="0" dirty="0" smtClean="0">
                <a:solidFill>
                  <a:srgbClr val="000000"/>
                </a:solidFill>
                <a:latin typeface="Arial"/>
              </a:rPr>
              <a:t> Text empfohlen, linksbündig oder Blocksatz. Für Plakate mit wenig Text, können Sie auf die größeren Schriftgrößen zurückgreifen.</a:t>
            </a:r>
          </a:p>
          <a:p>
            <a:pPr lvl="1"/>
            <a:r>
              <a:rPr lang="de-DE" dirty="0" smtClean="0"/>
              <a:t>Bilder</a:t>
            </a:r>
          </a:p>
          <a:p>
            <a:pPr rtl="0"/>
            <a:r>
              <a:rPr lang="de-DE" sz="2500" kern="1200" baseline="0" dirty="0" smtClean="0">
                <a:solidFill>
                  <a:srgbClr val="000000"/>
                </a:solidFill>
                <a:latin typeface="Arial"/>
              </a:rPr>
              <a:t>Falls Sie Bilder in den Text integrieren möchten, sollte das Layout der Vorlage eingehalten werden. Die Positionierung der Bilder ist hierbei variabel. </a:t>
            </a:r>
          </a:p>
        </p:txBody>
      </p:sp>
      <p:sp>
        <p:nvSpPr>
          <p:cNvPr id="20" name="Textplatzhalter 16"/>
          <p:cNvSpPr>
            <a:spLocks noGrp="1"/>
          </p:cNvSpPr>
          <p:nvPr>
            <p:ph type="body" sz="quarter" idx="21" hasCustomPrompt="1"/>
          </p:nvPr>
        </p:nvSpPr>
        <p:spPr>
          <a:xfrm>
            <a:off x="9700619" y="8784000"/>
            <a:ext cx="7308000" cy="11497275"/>
          </a:xfrm>
          <a:prstGeom prst="rect">
            <a:avLst/>
          </a:prstGeom>
        </p:spPr>
        <p:txBody>
          <a:bodyPr lIns="0" tIns="504000" rIns="0" bIns="0"/>
          <a:lstStyle>
            <a:lvl1pPr marL="0" indent="0" rtl="0">
              <a:lnSpc>
                <a:spcPts val="3200"/>
              </a:lnSpc>
              <a:spcBef>
                <a:spcPts val="0"/>
              </a:spcBef>
              <a:spcAft>
                <a:spcPts val="3200"/>
              </a:spcAft>
              <a:buFontTx/>
              <a:buNone/>
              <a:defRPr/>
            </a:lvl1pPr>
            <a:lvl2pPr marL="0" indent="0">
              <a:lnSpc>
                <a:spcPts val="3200"/>
              </a:lnSpc>
              <a:spcBef>
                <a:spcPts val="0"/>
              </a:spcBef>
              <a:buNone/>
              <a:defRPr b="1"/>
            </a:lvl2pPr>
            <a:lvl3pPr marL="144000" indent="-144000" algn="l" defTabSz="4176431" rtl="0" eaLnBrk="1" latinLnBrk="0" hangingPunct="1">
              <a:lnSpc>
                <a:spcPts val="3200"/>
              </a:lnSpc>
              <a:spcBef>
                <a:spcPts val="0"/>
              </a:spcBef>
              <a:spcAft>
                <a:spcPts val="3200"/>
              </a:spcAft>
              <a:buFont typeface="Arial" pitchFamily="34" charset="0"/>
              <a:buChar char="•"/>
              <a:defRPr/>
            </a:lvl3pPr>
            <a:lvl4pPr marL="0" indent="0">
              <a:defRPr/>
            </a:lvl4pPr>
            <a:lvl5pPr>
              <a:defRPr/>
            </a:lvl5pPr>
          </a:lstStyle>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auf jeweilige Textspaltenbreite angepasst</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geht über alle Textspalten</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ist seitenfüllend innerhalb des Textspiegels (mit weißem Rand)</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ist seitenfüllend, an mindestens 3 Seiten, bis zum Papierrand (sog. randabfallend)</a:t>
            </a:r>
          </a:p>
          <a:p>
            <a:pPr rtl="0"/>
            <a:r>
              <a:rPr lang="de-DE" sz="2500" kern="1200" baseline="0" dirty="0" smtClean="0">
                <a:solidFill>
                  <a:srgbClr val="000000"/>
                </a:solidFill>
                <a:latin typeface="Arial"/>
              </a:rPr>
              <a:t>Bilder sollten immer eine Bildunterschrift tragen, die ggf. Informationen zum Bild und zur Autorenschaft enthält. Achten Sie darauf, dass das Bild genügend Abstand zum Fließtext hat. Gleiches gilt für Grafiken.</a:t>
            </a:r>
          </a:p>
          <a:p>
            <a:pPr lvl="1"/>
            <a:r>
              <a:rPr lang="de-DE" dirty="0" smtClean="0"/>
              <a:t>Druck</a:t>
            </a:r>
          </a:p>
          <a:p>
            <a:pPr rtl="0"/>
            <a:r>
              <a:rPr lang="de-DE" sz="2500" kern="1200" baseline="0" dirty="0" smtClean="0">
                <a:solidFill>
                  <a:srgbClr val="000000"/>
                </a:solidFill>
                <a:latin typeface="Arial"/>
              </a:rPr>
              <a:t>Bei Formatgrößen ab DIN A2 empfiehlt sich ein professioneller Druck. Achten Sie ebenfalls darauf, dass das Dokument in Originalgröße gedruckt wird, also keine Anpassung an die Druckränder bei Ihren Druckereinstellungen aktiviert ist.</a:t>
            </a:r>
          </a:p>
          <a:p>
            <a:pPr rtl="0"/>
            <a:r>
              <a:rPr lang="de-DE" sz="2500" kern="1200" baseline="0" dirty="0" smtClean="0">
                <a:solidFill>
                  <a:srgbClr val="000000"/>
                </a:solidFill>
                <a:latin typeface="Arial"/>
              </a:rPr>
              <a:t>Um den Charakter des Corporate Designs der TUM zu unterstützen sind weiße Papiere zu empfehlen. Naturpapiere mit starker Braun- oder Graufärbung sind ungeeignet. Des Weiteren sollte man auf die </a:t>
            </a:r>
          </a:p>
        </p:txBody>
      </p:sp>
      <p:sp>
        <p:nvSpPr>
          <p:cNvPr id="22" name="Textplatzhalter 16"/>
          <p:cNvSpPr>
            <a:spLocks noGrp="1"/>
          </p:cNvSpPr>
          <p:nvPr>
            <p:ph type="body" sz="quarter" idx="23" hasCustomPrompt="1"/>
          </p:nvPr>
        </p:nvSpPr>
        <p:spPr>
          <a:xfrm>
            <a:off x="25789856" y="8784000"/>
            <a:ext cx="7308000" cy="8715436"/>
          </a:xfrm>
          <a:prstGeom prst="rect">
            <a:avLst/>
          </a:prstGeom>
        </p:spPr>
        <p:txBody>
          <a:bodyPr lIns="0" tIns="504000" rIns="0" bIns="0"/>
          <a:lstStyle>
            <a:lvl1pPr marL="0" indent="0" rtl="0">
              <a:lnSpc>
                <a:spcPts val="3200"/>
              </a:lnSpc>
              <a:spcBef>
                <a:spcPts val="0"/>
              </a:spcBef>
              <a:spcAft>
                <a:spcPts val="3200"/>
              </a:spcAft>
              <a:buFontTx/>
              <a:buNone/>
              <a:defRPr/>
            </a:lvl1pPr>
            <a:lvl2pPr marL="0" indent="0">
              <a:lnSpc>
                <a:spcPts val="3200"/>
              </a:lnSpc>
              <a:spcBef>
                <a:spcPts val="0"/>
              </a:spcBef>
              <a:buNone/>
              <a:defRPr b="1"/>
            </a:lvl2pPr>
            <a:lvl3pPr marL="144000" indent="-144000" algn="l" defTabSz="4176431" rtl="0" eaLnBrk="1" latinLnBrk="0" hangingPunct="1">
              <a:lnSpc>
                <a:spcPts val="3200"/>
              </a:lnSpc>
              <a:spcBef>
                <a:spcPts val="0"/>
              </a:spcBef>
              <a:spcAft>
                <a:spcPts val="3200"/>
              </a:spcAft>
              <a:buFont typeface="Arial" pitchFamily="34" charset="0"/>
              <a:buChar char="•"/>
              <a:defRPr/>
            </a:lvl3pPr>
            <a:lvl4pPr marL="0" indent="0">
              <a:defRPr/>
            </a:lvl4pPr>
            <a:lvl5pPr>
              <a:defRPr/>
            </a:lvl5pPr>
          </a:lstStyle>
          <a:p>
            <a:pPr rtl="0"/>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Consequo</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erioratur</a:t>
            </a:r>
            <a:r>
              <a:rPr lang="de-DE" sz="2500" kern="1200" baseline="0" dirty="0" smtClean="0">
                <a:solidFill>
                  <a:srgbClr val="000000"/>
                </a:solidFill>
                <a:latin typeface="Arial"/>
              </a:rPr>
              <a:t>?</a:t>
            </a:r>
          </a:p>
          <a:p>
            <a:pPr rtl="0"/>
            <a:r>
              <a:rPr lang="de-DE" sz="2500" kern="1200" baseline="0" dirty="0" smtClean="0">
                <a:solidFill>
                  <a:srgbClr val="000000"/>
                </a:solidFill>
                <a:latin typeface="Arial"/>
              </a:rPr>
              <a:t>As </a:t>
            </a:r>
            <a:r>
              <a:rPr lang="de-DE" sz="2500" kern="1200" baseline="0" dirty="0" err="1" smtClean="0">
                <a:solidFill>
                  <a:srgbClr val="000000"/>
                </a:solidFill>
                <a:latin typeface="Arial"/>
              </a:rPr>
              <a:t>ipsunt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etus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il</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ipsandio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et </a:t>
            </a:r>
            <a:r>
              <a:rPr lang="de-DE" sz="2500" kern="1200" baseline="0" dirty="0" err="1" smtClean="0">
                <a:solidFill>
                  <a:srgbClr val="000000"/>
                </a:solidFill>
                <a:latin typeface="Arial"/>
              </a:rPr>
              <a:t>lam</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officitis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doles</a:t>
            </a:r>
            <a:r>
              <a:rPr lang="de-DE" sz="2500" kern="1200" baseline="0" dirty="0" smtClean="0">
                <a:solidFill>
                  <a:srgbClr val="000000"/>
                </a:solidFill>
                <a:latin typeface="Arial"/>
              </a:rPr>
              <a:t> </a:t>
            </a:r>
            <a:r>
              <a:rPr lang="de-DE" sz="2500" kern="1200" baseline="0" dirty="0" err="1" smtClean="0">
                <a:solidFill>
                  <a:srgbClr val="000000"/>
                </a:solidFill>
                <a:latin typeface="Arial"/>
              </a:rPr>
              <a:t>essi</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quuntur</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eosaeped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eri</a:t>
            </a:r>
            <a:r>
              <a:rPr lang="de-DE" sz="2500" kern="1200" baseline="0" dirty="0" smtClean="0">
                <a:solidFill>
                  <a:srgbClr val="000000"/>
                </a:solidFill>
                <a:latin typeface="Arial"/>
              </a:rPr>
              <a:t> </a:t>
            </a:r>
            <a:r>
              <a:rPr lang="de-DE" sz="2500" kern="1200" baseline="0" dirty="0" err="1" smtClean="0">
                <a:solidFill>
                  <a:srgbClr val="000000"/>
                </a:solidFill>
                <a:latin typeface="Arial"/>
              </a:rPr>
              <a:t>aperat</a:t>
            </a:r>
            <a:r>
              <a:rPr lang="de-DE" sz="2500" kern="1200" baseline="0" dirty="0" smtClean="0">
                <a:solidFill>
                  <a:srgbClr val="000000"/>
                </a:solidFill>
                <a:latin typeface="Arial"/>
              </a:rPr>
              <a:t> </a:t>
            </a:r>
            <a:r>
              <a:rPr lang="de-DE" sz="2500" kern="1200" baseline="0" dirty="0" err="1" smtClean="0">
                <a:solidFill>
                  <a:srgbClr val="000000"/>
                </a:solidFill>
                <a:latin typeface="Arial"/>
              </a:rPr>
              <a:t>este</a:t>
            </a:r>
            <a:r>
              <a:rPr lang="de-DE" sz="2500" kern="1200" baseline="0" dirty="0" smtClean="0">
                <a:solidFill>
                  <a:srgbClr val="000000"/>
                </a:solidFill>
                <a:latin typeface="Arial"/>
              </a:rPr>
              <a:t> nos </a:t>
            </a:r>
            <a:r>
              <a:rPr lang="de-DE" sz="2500" kern="1200" baseline="0" dirty="0" err="1" smtClean="0">
                <a:solidFill>
                  <a:srgbClr val="000000"/>
                </a:solidFill>
                <a:latin typeface="Arial"/>
              </a:rPr>
              <a:t>mosandi</a:t>
            </a:r>
            <a:r>
              <a:rPr lang="de-DE" sz="2500" kern="1200" baseline="0" dirty="0" smtClean="0">
                <a:solidFill>
                  <a:srgbClr val="000000"/>
                </a:solidFill>
                <a:latin typeface="Arial"/>
              </a:rPr>
              <a:t> </a:t>
            </a:r>
            <a:r>
              <a:rPr lang="de-DE" sz="2500" kern="1200" baseline="0" dirty="0" err="1" smtClean="0">
                <a:solidFill>
                  <a:srgbClr val="000000"/>
                </a:solidFill>
                <a:latin typeface="Arial"/>
              </a:rPr>
              <a:t>tenit</a:t>
            </a:r>
            <a:r>
              <a:rPr lang="de-DE" sz="2500" kern="1200" baseline="0" dirty="0" smtClean="0">
                <a:solidFill>
                  <a:srgbClr val="000000"/>
                </a:solidFill>
                <a:latin typeface="Arial"/>
              </a:rPr>
              <a:t>, </a:t>
            </a:r>
            <a:r>
              <a:rPr lang="de-DE" sz="2500" kern="1200" baseline="0" dirty="0" err="1" smtClean="0">
                <a:solidFill>
                  <a:srgbClr val="000000"/>
                </a:solidFill>
                <a:latin typeface="Arial"/>
              </a:rPr>
              <a:t>sandanis</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idellam</a:t>
            </a:r>
            <a:r>
              <a:rPr lang="de-DE" sz="2500" kern="1200" baseline="0" dirty="0" smtClean="0">
                <a:solidFill>
                  <a:srgbClr val="000000"/>
                </a:solidFill>
                <a:latin typeface="Arial"/>
              </a:rPr>
              <a:t> </a:t>
            </a:r>
            <a:r>
              <a:rPr lang="de-DE" sz="2500" kern="1200" baseline="0" dirty="0" err="1" smtClean="0">
                <a:solidFill>
                  <a:srgbClr val="000000"/>
                </a:solidFill>
                <a:latin typeface="Arial"/>
              </a:rPr>
              <a:t>inctas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et </a:t>
            </a:r>
            <a:r>
              <a:rPr lang="de-DE" sz="2500" kern="1200" baseline="0" dirty="0" err="1" smtClean="0">
                <a:solidFill>
                  <a:srgbClr val="000000"/>
                </a:solidFill>
                <a:latin typeface="Arial"/>
              </a:rPr>
              <a:t>veliquidel</a:t>
            </a:r>
            <a:r>
              <a:rPr lang="de-DE" sz="2500" kern="1200" baseline="0" dirty="0" smtClean="0">
                <a:solidFill>
                  <a:srgbClr val="000000"/>
                </a:solidFill>
                <a:latin typeface="Arial"/>
              </a:rPr>
              <a:t> </a:t>
            </a:r>
            <a:r>
              <a:rPr lang="de-DE" sz="2500" kern="1200" baseline="0" dirty="0" err="1" smtClean="0">
                <a:solidFill>
                  <a:srgbClr val="000000"/>
                </a:solidFill>
                <a:latin typeface="Arial"/>
              </a:rPr>
              <a:t>event</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rerspelic</a:t>
            </a:r>
            <a:r>
              <a:rPr lang="de-DE" sz="2500" kern="1200" baseline="0" dirty="0" smtClean="0">
                <a:solidFill>
                  <a:srgbClr val="000000"/>
                </a:solidFill>
                <a:latin typeface="Arial"/>
              </a:rPr>
              <a:t> </a:t>
            </a:r>
            <a:r>
              <a:rPr lang="de-DE" sz="2500" kern="1200" baseline="0" dirty="0" err="1" smtClean="0">
                <a:solidFill>
                  <a:srgbClr val="000000"/>
                </a:solidFill>
                <a:latin typeface="Arial"/>
              </a:rPr>
              <a:t>te</a:t>
            </a:r>
            <a:r>
              <a:rPr lang="de-DE" sz="2500" kern="1200" baseline="0" dirty="0" smtClean="0">
                <a:solidFill>
                  <a:srgbClr val="000000"/>
                </a:solidFill>
                <a:latin typeface="Arial"/>
              </a:rPr>
              <a:t> nos et </a:t>
            </a:r>
            <a:r>
              <a:rPr lang="de-DE" sz="2500" kern="1200" baseline="0" dirty="0" err="1" smtClean="0">
                <a:solidFill>
                  <a:srgbClr val="000000"/>
                </a:solidFill>
                <a:latin typeface="Arial"/>
              </a:rPr>
              <a:t>faceratur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aboremque</a:t>
            </a:r>
            <a:r>
              <a:rPr lang="de-DE" sz="2500" kern="1200" baseline="0" dirty="0" smtClean="0">
                <a:solidFill>
                  <a:srgbClr val="000000"/>
                </a:solidFill>
                <a:latin typeface="Arial"/>
              </a:rPr>
              <a:t> </a:t>
            </a:r>
            <a:r>
              <a:rPr lang="de-DE" sz="2500" kern="1200" baseline="0" dirty="0" err="1" smtClean="0">
                <a:solidFill>
                  <a:srgbClr val="000000"/>
                </a:solidFill>
                <a:latin typeface="Arial"/>
              </a:rPr>
              <a:t>liquis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rest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sed</a:t>
            </a:r>
            <a:r>
              <a:rPr lang="de-DE" sz="2500" kern="1200" baseline="0" dirty="0" smtClean="0">
                <a:solidFill>
                  <a:srgbClr val="000000"/>
                </a:solidFill>
                <a:latin typeface="Arial"/>
              </a:rPr>
              <a:t> </a:t>
            </a:r>
            <a:r>
              <a:rPr lang="de-DE" sz="2500" kern="1200" baseline="0" dirty="0" err="1" smtClean="0">
                <a:solidFill>
                  <a:srgbClr val="000000"/>
                </a:solidFill>
                <a:latin typeface="Arial"/>
              </a:rPr>
              <a:t>eruptas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quiduci</a:t>
            </a:r>
            <a:r>
              <a:rPr lang="de-DE" sz="2500" kern="1200" baseline="0" dirty="0" smtClean="0">
                <a:solidFill>
                  <a:srgbClr val="000000"/>
                </a:solidFill>
                <a:latin typeface="Arial"/>
              </a:rPr>
              <a:t> </a:t>
            </a:r>
            <a:r>
              <a:rPr lang="de-DE" sz="2500" kern="1200" baseline="0" dirty="0" err="1" smtClean="0">
                <a:solidFill>
                  <a:srgbClr val="000000"/>
                </a:solidFill>
                <a:latin typeface="Arial"/>
              </a:rPr>
              <a:t>liquatur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volorerro</a:t>
            </a:r>
            <a:r>
              <a:rPr lang="de-DE" sz="2500" kern="1200" baseline="0" dirty="0" smtClean="0">
                <a:solidFill>
                  <a:srgbClr val="000000"/>
                </a:solidFill>
                <a:latin typeface="Arial"/>
              </a:rPr>
              <a:t> es </a:t>
            </a:r>
            <a:r>
              <a:rPr lang="de-DE" sz="2500" kern="1200" baseline="0" dirty="0" err="1" smtClean="0">
                <a:solidFill>
                  <a:srgbClr val="000000"/>
                </a:solidFill>
                <a:latin typeface="Arial"/>
              </a:rPr>
              <a:t>magnimo</a:t>
            </a:r>
            <a:r>
              <a:rPr lang="de-DE" sz="2500" kern="1200" baseline="0" dirty="0" smtClean="0">
                <a:solidFill>
                  <a:srgbClr val="000000"/>
                </a:solidFill>
                <a:latin typeface="Arial"/>
              </a:rPr>
              <a:t> </a:t>
            </a:r>
            <a:r>
              <a:rPr lang="de-DE" sz="2500" kern="1200" baseline="0" dirty="0" err="1" smtClean="0">
                <a:solidFill>
                  <a:srgbClr val="000000"/>
                </a:solidFill>
                <a:latin typeface="Arial"/>
              </a:rPr>
              <a:t>luptaqu</a:t>
            </a:r>
            <a:r>
              <a:rPr lang="de-DE" sz="2500" kern="1200" baseline="0" dirty="0" smtClean="0">
                <a:solidFill>
                  <a:srgbClr val="000000"/>
                </a:solidFill>
                <a:latin typeface="Arial"/>
              </a:rPr>
              <a:t> </a:t>
            </a:r>
            <a:r>
              <a:rPr lang="de-DE" sz="2500" kern="1200" baseline="0" dirty="0" err="1" smtClean="0">
                <a:solidFill>
                  <a:srgbClr val="000000"/>
                </a:solidFill>
                <a:latin typeface="Arial"/>
              </a:rPr>
              <a:t>ibust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acero</a:t>
            </a:r>
            <a:r>
              <a:rPr lang="de-DE" sz="2500" kern="1200" baseline="0" dirty="0" smtClean="0">
                <a:solidFill>
                  <a:srgbClr val="000000"/>
                </a:solidFill>
                <a:latin typeface="Arial"/>
              </a:rPr>
              <a:t> </a:t>
            </a:r>
            <a:r>
              <a:rPr lang="de-DE" sz="2500" kern="1200" baseline="0" dirty="0" err="1" smtClean="0">
                <a:solidFill>
                  <a:srgbClr val="000000"/>
                </a:solidFill>
                <a:latin typeface="Arial"/>
              </a:rPr>
              <a:t>maximus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expero</a:t>
            </a:r>
            <a:r>
              <a:rPr lang="de-DE" sz="2500" kern="1200" baseline="0" dirty="0" smtClean="0">
                <a:solidFill>
                  <a:srgbClr val="000000"/>
                </a:solidFill>
                <a:latin typeface="Arial"/>
              </a:rPr>
              <a:t>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cumque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preprae</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Volupti</a:t>
            </a:r>
            <a:r>
              <a:rPr lang="de-DE" sz="2500" kern="1200" baseline="0" dirty="0" smtClean="0">
                <a:solidFill>
                  <a:srgbClr val="000000"/>
                </a:solidFill>
                <a:latin typeface="Arial"/>
              </a:rPr>
              <a:t> </a:t>
            </a:r>
            <a:r>
              <a:rPr lang="de-DE" sz="2500" kern="1200" baseline="0" dirty="0" err="1" smtClean="0">
                <a:solidFill>
                  <a:srgbClr val="000000"/>
                </a:solidFill>
                <a:latin typeface="Arial"/>
              </a:rPr>
              <a:t>reiuntia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estinum</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quamet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omnisqui</a:t>
            </a:r>
            <a:r>
              <a:rPr lang="de-DE" sz="2500" kern="1200" baseline="0" dirty="0" smtClean="0">
                <a:solidFill>
                  <a:srgbClr val="000000"/>
                </a:solidFill>
                <a:latin typeface="Arial"/>
              </a:rPr>
              <a:t> </a:t>
            </a:r>
            <a:r>
              <a:rPr lang="de-DE" sz="2500" kern="1200" baseline="0" dirty="0" err="1" smtClean="0">
                <a:solidFill>
                  <a:srgbClr val="000000"/>
                </a:solidFill>
                <a:latin typeface="Arial"/>
              </a:rPr>
              <a:t>utas</a:t>
            </a:r>
            <a:r>
              <a:rPr lang="de-DE" sz="2500" kern="1200" baseline="0" dirty="0" smtClean="0">
                <a:solidFill>
                  <a:srgbClr val="000000"/>
                </a:solidFill>
                <a:latin typeface="Arial"/>
              </a:rPr>
              <a:t> a </a:t>
            </a:r>
            <a:r>
              <a:rPr lang="de-DE" sz="2500" kern="1200" baseline="0" dirty="0" err="1" smtClean="0">
                <a:solidFill>
                  <a:srgbClr val="000000"/>
                </a:solidFill>
                <a:latin typeface="Arial"/>
              </a:rPr>
              <a:t>doluptae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vel</a:t>
            </a:r>
            <a:r>
              <a:rPr lang="de-DE" sz="2500" kern="1200" baseline="0" dirty="0" smtClean="0">
                <a:solidFill>
                  <a:srgbClr val="000000"/>
                </a:solidFill>
                <a:latin typeface="Arial"/>
              </a:rPr>
              <a:t> </a:t>
            </a:r>
            <a:r>
              <a:rPr lang="de-DE" sz="2500" kern="1200" baseline="0" dirty="0" err="1" smtClean="0">
                <a:solidFill>
                  <a:srgbClr val="000000"/>
                </a:solidFill>
                <a:latin typeface="Arial"/>
              </a:rPr>
              <a:t>inveressus</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quaspelique</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nos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res</a:t>
            </a:r>
            <a:r>
              <a:rPr lang="de-DE" sz="2500" kern="1200" baseline="0" dirty="0" smtClean="0">
                <a:solidFill>
                  <a:srgbClr val="000000"/>
                </a:solidFill>
                <a:latin typeface="Arial"/>
              </a:rPr>
              <a:t> </a:t>
            </a:r>
            <a:r>
              <a:rPr lang="de-DE" sz="2500" kern="1200" baseline="0" dirty="0" err="1" smtClean="0">
                <a:solidFill>
                  <a:srgbClr val="000000"/>
                </a:solidFill>
                <a:latin typeface="Arial"/>
              </a:rPr>
              <a:t>essunt</a:t>
            </a:r>
            <a:r>
              <a:rPr lang="de-DE" sz="2500" kern="1200" baseline="0" dirty="0" smtClean="0">
                <a:solidFill>
                  <a:srgbClr val="000000"/>
                </a:solidFill>
                <a:latin typeface="Arial"/>
              </a:rPr>
              <a:t> am </a:t>
            </a:r>
            <a:r>
              <a:rPr lang="de-DE" sz="2500" kern="1200" baseline="0" dirty="0" err="1" smtClean="0">
                <a:solidFill>
                  <a:srgbClr val="000000"/>
                </a:solidFill>
                <a:latin typeface="Arial"/>
              </a:rPr>
              <a:t>venim</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Quistotam</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repere</a:t>
            </a:r>
            <a:r>
              <a:rPr lang="de-DE" sz="2500" kern="1200" baseline="0" dirty="0" smtClean="0">
                <a:solidFill>
                  <a:srgbClr val="000000"/>
                </a:solidFill>
                <a:latin typeface="Arial"/>
              </a:rPr>
              <a:t> cum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odi</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idis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volupietur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torit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acculla</a:t>
            </a:r>
            <a:r>
              <a:rPr lang="de-DE" sz="2500" kern="1200" baseline="0" dirty="0" smtClean="0">
                <a:solidFill>
                  <a:srgbClr val="000000"/>
                </a:solidFill>
                <a:latin typeface="Arial"/>
              </a:rPr>
              <a:t> </a:t>
            </a:r>
            <a:r>
              <a:rPr lang="de-DE" sz="2500" kern="1200" baseline="0" dirty="0" err="1" smtClean="0">
                <a:solidFill>
                  <a:srgbClr val="000000"/>
                </a:solidFill>
                <a:latin typeface="Arial"/>
              </a:rPr>
              <a:t>boriost</a:t>
            </a:r>
            <a:r>
              <a:rPr lang="de-DE" sz="2500" kern="1200" baseline="0" dirty="0" smtClean="0">
                <a:solidFill>
                  <a:srgbClr val="000000"/>
                </a:solidFill>
                <a:latin typeface="Arial"/>
              </a:rPr>
              <a:t> </a:t>
            </a:r>
            <a:r>
              <a:rPr lang="de-DE" sz="2500" kern="1200" baseline="0" dirty="0" err="1" smtClean="0">
                <a:solidFill>
                  <a:srgbClr val="000000"/>
                </a:solidFill>
                <a:latin typeface="Arial"/>
              </a:rPr>
              <a:t>ibusto</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a:t>
            </a:r>
            <a:r>
              <a:rPr lang="de-DE" sz="2500" kern="1200" baseline="0" dirty="0" smtClean="0">
                <a:solidFill>
                  <a:srgbClr val="000000"/>
                </a:solidFill>
                <a:latin typeface="Arial"/>
              </a:rPr>
              <a:t>. </a:t>
            </a:r>
            <a:r>
              <a:rPr lang="de-DE" sz="2500" kern="1200" baseline="0" dirty="0" err="1" smtClean="0">
                <a:solidFill>
                  <a:srgbClr val="000000"/>
                </a:solidFill>
                <a:latin typeface="Arial"/>
              </a:rPr>
              <a:t>Giam</a:t>
            </a:r>
            <a:r>
              <a:rPr lang="de-DE" sz="2500" kern="1200" baseline="0" dirty="0" smtClean="0">
                <a:solidFill>
                  <a:srgbClr val="000000"/>
                </a:solidFill>
                <a:latin typeface="Arial"/>
              </a:rPr>
              <a:t>, </a:t>
            </a:r>
            <a:r>
              <a:rPr lang="de-DE" sz="2500" kern="1200" baseline="0" dirty="0" err="1" smtClean="0">
                <a:solidFill>
                  <a:srgbClr val="000000"/>
                </a:solidFill>
                <a:latin typeface="Arial"/>
              </a:rPr>
              <a:t>tet</a:t>
            </a:r>
            <a:r>
              <a:rPr lang="de-DE" sz="2500" kern="1200" baseline="0" dirty="0" smtClean="0">
                <a:solidFill>
                  <a:srgbClr val="000000"/>
                </a:solidFill>
                <a:latin typeface="Arial"/>
              </a:rPr>
              <a:t> </a:t>
            </a:r>
            <a:r>
              <a:rPr lang="de-DE" sz="2500" kern="1200" baseline="0" dirty="0" err="1" smtClean="0">
                <a:solidFill>
                  <a:srgbClr val="000000"/>
                </a:solidFill>
                <a:latin typeface="Arial"/>
              </a:rPr>
              <a:t>unt</a:t>
            </a:r>
            <a:r>
              <a:rPr lang="de-DE" sz="2500" kern="1200" baseline="0" dirty="0" smtClean="0">
                <a:solidFill>
                  <a:srgbClr val="000000"/>
                </a:solidFill>
                <a:latin typeface="Arial"/>
              </a:rPr>
              <a: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a:t>
            </a:r>
          </a:p>
        </p:txBody>
      </p:sp>
      <p:sp>
        <p:nvSpPr>
          <p:cNvPr id="23" name="Textplatzhalter 16"/>
          <p:cNvSpPr>
            <a:spLocks noGrp="1"/>
          </p:cNvSpPr>
          <p:nvPr>
            <p:ph type="body" sz="quarter" idx="24" hasCustomPrompt="1"/>
          </p:nvPr>
        </p:nvSpPr>
        <p:spPr>
          <a:xfrm>
            <a:off x="33834474" y="8784000"/>
            <a:ext cx="7308000" cy="18426761"/>
          </a:xfrm>
          <a:prstGeom prst="rect">
            <a:avLst/>
          </a:prstGeom>
        </p:spPr>
        <p:txBody>
          <a:bodyPr lIns="0" tIns="504000" rIns="0" bIns="0"/>
          <a:lstStyle>
            <a:lvl1pPr marL="0" indent="0" rtl="0">
              <a:lnSpc>
                <a:spcPts val="3200"/>
              </a:lnSpc>
              <a:spcBef>
                <a:spcPts val="0"/>
              </a:spcBef>
              <a:spcAft>
                <a:spcPts val="3200"/>
              </a:spcAft>
              <a:buFontTx/>
              <a:buNone/>
              <a:defRPr/>
            </a:lvl1pPr>
            <a:lvl2pPr marL="0" indent="0">
              <a:lnSpc>
                <a:spcPts val="3200"/>
              </a:lnSpc>
              <a:spcBef>
                <a:spcPts val="0"/>
              </a:spcBef>
              <a:buNone/>
              <a:defRPr b="1"/>
            </a:lvl2pPr>
            <a:lvl3pPr marL="144000" indent="-144000" algn="l" defTabSz="4176431" rtl="0" eaLnBrk="1" latinLnBrk="0" hangingPunct="1">
              <a:lnSpc>
                <a:spcPts val="3200"/>
              </a:lnSpc>
              <a:spcBef>
                <a:spcPts val="0"/>
              </a:spcBef>
              <a:spcAft>
                <a:spcPts val="3200"/>
              </a:spcAft>
              <a:buFont typeface="Arial" pitchFamily="34" charset="0"/>
              <a:buChar char="•"/>
              <a:defRPr/>
            </a:lvl3pPr>
            <a:lvl4pPr marL="0" indent="0">
              <a:defRPr/>
            </a:lvl4pPr>
            <a:lvl5pPr>
              <a:defRPr/>
            </a:lvl5pPr>
          </a:lstStyle>
          <a:p>
            <a:pPr rtl="0"/>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quassimenia</a:t>
            </a:r>
            <a:r>
              <a:rPr lang="de-DE" sz="2500" kern="1200" baseline="0" dirty="0" smtClean="0">
                <a:solidFill>
                  <a:srgbClr val="000000"/>
                </a:solidFill>
                <a:latin typeface="Arial"/>
              </a:rPr>
              <a:t> </a:t>
            </a:r>
            <a:r>
              <a:rPr lang="de-DE" sz="2500" kern="1200" baseline="0" dirty="0" err="1" smtClean="0">
                <a:solidFill>
                  <a:srgbClr val="000000"/>
                </a:solidFill>
                <a:latin typeface="Arial"/>
              </a:rPr>
              <a:t>nest</a:t>
            </a:r>
            <a:r>
              <a:rPr lang="de-DE" sz="2500" kern="1200" baseline="0" dirty="0" smtClean="0">
                <a:solidFill>
                  <a:srgbClr val="000000"/>
                </a:solidFill>
                <a:latin typeface="Arial"/>
              </a:rPr>
              <a:t>, </a:t>
            </a:r>
            <a:r>
              <a:rPr lang="de-DE" sz="2500" kern="1200" baseline="0" dirty="0" err="1" smtClean="0">
                <a:solidFill>
                  <a:srgbClr val="000000"/>
                </a:solidFill>
                <a:latin typeface="Arial"/>
              </a:rPr>
              <a:t>explacipis</a:t>
            </a:r>
            <a:r>
              <a:rPr lang="de-DE" sz="2500" kern="1200" baseline="0" dirty="0" smtClean="0">
                <a:solidFill>
                  <a:srgbClr val="000000"/>
                </a:solidFill>
                <a:latin typeface="Arial"/>
              </a:rPr>
              <a:t> si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platur</a:t>
            </a:r>
            <a:r>
              <a:rPr lang="de-DE" sz="2500" kern="1200" baseline="0" dirty="0" smtClean="0">
                <a:solidFill>
                  <a:srgbClr val="000000"/>
                </a:solidFill>
                <a:latin typeface="Arial"/>
              </a:rPr>
              <a:t>? Mi,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paris</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vitate</a:t>
            </a:r>
            <a:r>
              <a:rPr lang="de-DE" sz="2500" kern="1200" baseline="0" dirty="0" smtClean="0">
                <a:solidFill>
                  <a:srgbClr val="000000"/>
                </a:solidFill>
                <a:latin typeface="Arial"/>
              </a:rPr>
              <a:t> </a:t>
            </a:r>
            <a:r>
              <a:rPr lang="de-DE" sz="2500" kern="1200" baseline="0" dirty="0" err="1" smtClean="0">
                <a:solidFill>
                  <a:srgbClr val="000000"/>
                </a:solidFill>
                <a:latin typeface="Arial"/>
              </a:rPr>
              <a:t>eatiis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quianih</a:t>
            </a:r>
            <a:r>
              <a:rPr lang="de-DE" sz="2500" kern="1200" baseline="0" dirty="0" smtClean="0">
                <a:solidFill>
                  <a:srgbClr val="000000"/>
                </a:solidFill>
                <a:latin typeface="Arial"/>
              </a:rPr>
              <a:t> </a:t>
            </a:r>
            <a:r>
              <a:rPr lang="de-DE" sz="2500" kern="1200" baseline="0" dirty="0" err="1" smtClean="0">
                <a:solidFill>
                  <a:srgbClr val="000000"/>
                </a:solidFill>
                <a:latin typeface="Arial"/>
              </a:rPr>
              <a:t>icabo</a:t>
            </a:r>
            <a:r>
              <a:rPr lang="de-DE" sz="2500" kern="1200" baseline="0" dirty="0" smtClean="0">
                <a:solidFill>
                  <a:srgbClr val="000000"/>
                </a:solidFill>
                <a:latin typeface="Arial"/>
              </a:rPr>
              <a:t>. </a:t>
            </a:r>
            <a:r>
              <a:rPr lang="de-DE" sz="2500" kern="1200" baseline="0" dirty="0" err="1" smtClean="0">
                <a:solidFill>
                  <a:srgbClr val="000000"/>
                </a:solidFill>
                <a:latin typeface="Arial"/>
              </a:rPr>
              <a:t>Nequos</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a:t>
            </a:r>
            <a:r>
              <a:rPr lang="de-DE" sz="2500" kern="1200" baseline="0" dirty="0" smtClean="0">
                <a:solidFill>
                  <a:srgbClr val="000000"/>
                </a:solidFill>
                <a:latin typeface="Arial"/>
              </a:rPr>
              <a:t> </a:t>
            </a:r>
            <a:r>
              <a:rPr lang="de-DE" sz="2500" kern="1200" baseline="0" dirty="0" err="1" smtClean="0">
                <a:solidFill>
                  <a:srgbClr val="000000"/>
                </a:solidFill>
                <a:latin typeface="Arial"/>
              </a:rPr>
              <a:t>eoste</a:t>
            </a:r>
            <a:r>
              <a:rPr lang="de-DE" sz="2500" kern="1200" baseline="0" dirty="0" smtClean="0">
                <a:solidFill>
                  <a:srgbClr val="000000"/>
                </a:solidFill>
                <a:latin typeface="Arial"/>
              </a:rPr>
              <a:t> </a:t>
            </a:r>
            <a:r>
              <a:rPr lang="de-DE" sz="2500" kern="1200" baseline="0" dirty="0" err="1" smtClean="0">
                <a:solidFill>
                  <a:srgbClr val="000000"/>
                </a:solidFill>
                <a:latin typeface="Arial"/>
              </a:rPr>
              <a:t>nulparu</a:t>
            </a:r>
            <a:r>
              <a:rPr lang="de-DE" sz="2500" kern="1200" baseline="0" dirty="0" smtClean="0">
                <a:solidFill>
                  <a:srgbClr val="000000"/>
                </a:solidFill>
                <a:latin typeface="Arial"/>
              </a:rPr>
              <a:t> </a:t>
            </a:r>
            <a:r>
              <a:rPr lang="de-DE" sz="2500" kern="1200" baseline="0" dirty="0" err="1" smtClean="0">
                <a:solidFill>
                  <a:srgbClr val="000000"/>
                </a:solidFill>
                <a:latin typeface="Arial"/>
              </a:rPr>
              <a:t>ptatur</a:t>
            </a:r>
            <a:r>
              <a:rPr lang="de-DE" sz="2500" kern="1200" baseline="0" dirty="0" smtClean="0">
                <a:solidFill>
                  <a:srgbClr val="000000"/>
                </a:solidFill>
                <a:latin typeface="Arial"/>
              </a:rPr>
              <a:t>? Qui </a:t>
            </a:r>
            <a:r>
              <a:rPr lang="de-DE" sz="2500" kern="1200" baseline="0" dirty="0" err="1" smtClean="0">
                <a:solidFill>
                  <a:srgbClr val="000000"/>
                </a:solidFill>
                <a:latin typeface="Arial"/>
              </a:rPr>
              <a:t>optiur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soluptiume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estiorepuda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a:t>
            </a:r>
            <a:r>
              <a:rPr lang="de-DE" sz="2500" kern="1200" baseline="0" dirty="0" smtClean="0">
                <a:solidFill>
                  <a:srgbClr val="000000"/>
                </a:solidFill>
                <a:latin typeface="Arial"/>
              </a:rPr>
              <a:t> se </a:t>
            </a:r>
            <a:r>
              <a:rPr lang="de-DE" sz="2500" kern="1200" baseline="0" dirty="0" err="1" smtClean="0">
                <a:solidFill>
                  <a:srgbClr val="000000"/>
                </a:solidFill>
                <a:latin typeface="Arial"/>
              </a:rPr>
              <a:t>voles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quiaspe</a:t>
            </a:r>
            <a:r>
              <a:rPr lang="de-DE" sz="2500" kern="1200" baseline="0" dirty="0" smtClean="0">
                <a:solidFill>
                  <a:srgbClr val="000000"/>
                </a:solidFill>
                <a:latin typeface="Arial"/>
              </a:rPr>
              <a:t> </a:t>
            </a:r>
            <a:r>
              <a:rPr lang="de-DE" sz="2500" kern="1200" baseline="0" dirty="0" err="1" smtClean="0">
                <a:solidFill>
                  <a:srgbClr val="000000"/>
                </a:solidFill>
                <a:latin typeface="Arial"/>
              </a:rPr>
              <a:t>provid</a:t>
            </a:r>
            <a:r>
              <a:rPr lang="de-DE" sz="2500" kern="1200" baseline="0" dirty="0" smtClean="0">
                <a:solidFill>
                  <a:srgbClr val="000000"/>
                </a:solidFill>
                <a:latin typeface="Arial"/>
              </a:rPr>
              <a:t> </a:t>
            </a:r>
            <a:r>
              <a:rPr lang="de-DE" sz="2500" kern="1200" baseline="0" dirty="0" err="1" smtClean="0">
                <a:solidFill>
                  <a:srgbClr val="000000"/>
                </a:solidFill>
                <a:latin typeface="Arial"/>
              </a:rPr>
              <a:t>ullenda</a:t>
            </a:r>
            <a:r>
              <a:rPr lang="de-DE" sz="2500" kern="1200" baseline="0" dirty="0" smtClean="0">
                <a:solidFill>
                  <a:srgbClr val="000000"/>
                </a:solidFill>
                <a:latin typeface="Arial"/>
              </a:rPr>
              <a:t> si </a:t>
            </a:r>
            <a:r>
              <a:rPr lang="de-DE" sz="2500" kern="1200" baseline="0" dirty="0" err="1" smtClean="0">
                <a:solidFill>
                  <a:srgbClr val="000000"/>
                </a:solidFill>
                <a:latin typeface="Arial"/>
              </a:rPr>
              <a:t>neceate</a:t>
            </a:r>
            <a:r>
              <a:rPr lang="de-DE" sz="2500" kern="1200" baseline="0" dirty="0" smtClean="0">
                <a:solidFill>
                  <a:srgbClr val="000000"/>
                </a:solidFill>
                <a:latin typeface="Arial"/>
              </a:rPr>
              <a:t> </a:t>
            </a:r>
            <a:r>
              <a:rPr lang="de-DE" sz="2500" kern="1200" baseline="0" dirty="0" err="1" smtClean="0">
                <a:solidFill>
                  <a:srgbClr val="000000"/>
                </a:solidFill>
                <a:latin typeface="Arial"/>
              </a:rPr>
              <a:t>pedit</a:t>
            </a:r>
            <a:r>
              <a:rPr lang="de-DE" sz="2500" kern="1200" baseline="0" dirty="0" smtClean="0">
                <a:solidFill>
                  <a:srgbClr val="000000"/>
                </a:solidFill>
                <a:latin typeface="Arial"/>
              </a:rPr>
              <a:t> </a:t>
            </a:r>
            <a:r>
              <a:rPr lang="de-DE" sz="2500" kern="1200" baseline="0" dirty="0" err="1" smtClean="0">
                <a:solidFill>
                  <a:srgbClr val="000000"/>
                </a:solidFill>
                <a:latin typeface="Arial"/>
              </a:rPr>
              <a:t>eicient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adi</a:t>
            </a:r>
            <a:r>
              <a:rPr lang="de-DE" sz="2500" kern="1200" baseline="0" dirty="0" smtClean="0">
                <a:solidFill>
                  <a:srgbClr val="000000"/>
                </a:solidFill>
                <a:latin typeface="Arial"/>
              </a:rPr>
              <a:t> </a:t>
            </a:r>
            <a:r>
              <a:rPr lang="de-DE" sz="2500" kern="1200" baseline="0" dirty="0" err="1" smtClean="0">
                <a:solidFill>
                  <a:srgbClr val="000000"/>
                </a:solidFill>
                <a:latin typeface="Arial"/>
              </a:rPr>
              <a:t>sectem</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doluptate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a:t>
            </a:r>
            <a:r>
              <a:rPr lang="de-DE" sz="2500" kern="1200" baseline="0" dirty="0" smtClean="0">
                <a:solidFill>
                  <a:srgbClr val="000000"/>
                </a:solidFill>
                <a:latin typeface="Arial"/>
              </a:rPr>
              <a:t> </a:t>
            </a:r>
            <a:r>
              <a:rPr lang="de-DE" sz="2500" kern="1200" baseline="0" dirty="0" err="1" smtClean="0">
                <a:solidFill>
                  <a:srgbClr val="000000"/>
                </a:solidFill>
                <a:latin typeface="Arial"/>
              </a:rPr>
              <a:t>eatam</a:t>
            </a:r>
            <a:r>
              <a:rPr lang="de-DE" sz="2500" kern="1200" baseline="0" dirty="0" smtClean="0">
                <a:solidFill>
                  <a:srgbClr val="000000"/>
                </a:solidFill>
                <a:latin typeface="Arial"/>
              </a:rPr>
              <a:t> in </a:t>
            </a:r>
            <a:r>
              <a:rPr lang="de-DE" sz="2500" kern="1200" baseline="0" dirty="0" err="1" smtClean="0">
                <a:solidFill>
                  <a:srgbClr val="000000"/>
                </a:solidFill>
                <a:latin typeface="Arial"/>
              </a:rPr>
              <a:t>ra</a:t>
            </a:r>
            <a:r>
              <a:rPr lang="de-DE" sz="2500" kern="1200" baseline="0" dirty="0" smtClean="0">
                <a:solidFill>
                  <a:srgbClr val="000000"/>
                </a:solidFill>
                <a:latin typeface="Arial"/>
              </a:rPr>
              <a:t> </a:t>
            </a:r>
            <a:r>
              <a:rPr lang="de-DE" sz="2500" kern="1200" baseline="0" dirty="0" err="1" smtClean="0">
                <a:solidFill>
                  <a:srgbClr val="000000"/>
                </a:solidFill>
                <a:latin typeface="Arial"/>
              </a:rPr>
              <a:t>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viducidis</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Em</a:t>
            </a:r>
            <a:r>
              <a:rPr lang="de-DE" sz="2500" kern="1200" baseline="0" dirty="0" smtClean="0">
                <a:solidFill>
                  <a:srgbClr val="000000"/>
                </a:solidFill>
                <a:latin typeface="Arial"/>
              </a:rPr>
              <a:t> </a:t>
            </a:r>
            <a:r>
              <a:rPr lang="de-DE" sz="2500" kern="1200" baseline="0" dirty="0" err="1" smtClean="0">
                <a:solidFill>
                  <a:srgbClr val="000000"/>
                </a:solidFill>
                <a:latin typeface="Arial"/>
              </a:rPr>
              <a:t>deles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doluptus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estotatur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Igendella</a:t>
            </a:r>
            <a:r>
              <a:rPr lang="de-DE" sz="2500" kern="1200" baseline="0" dirty="0" smtClean="0">
                <a:solidFill>
                  <a:srgbClr val="000000"/>
                </a:solidFill>
                <a:latin typeface="Arial"/>
              </a:rPr>
              <a:t> </a:t>
            </a:r>
            <a:r>
              <a:rPr lang="de-DE" sz="2500" kern="1200" baseline="0" dirty="0" err="1" smtClean="0">
                <a:solidFill>
                  <a:srgbClr val="000000"/>
                </a:solidFill>
                <a:latin typeface="Arial"/>
              </a:rPr>
              <a:t>preped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fugiasp</a:t>
            </a:r>
            <a:r>
              <a:rPr lang="de-DE" sz="2500" kern="1200" baseline="0" dirty="0" smtClean="0">
                <a:solidFill>
                  <a:srgbClr val="000000"/>
                </a:solidFill>
                <a:latin typeface="Arial"/>
              </a:rPr>
              <a:t> </a:t>
            </a:r>
            <a:r>
              <a:rPr lang="de-DE" sz="2500" kern="1200" baseline="0" dirty="0" err="1" smtClean="0">
                <a:solidFill>
                  <a:srgbClr val="000000"/>
                </a:solidFill>
                <a:latin typeface="Arial"/>
              </a:rPr>
              <a:t>eraerum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autaspe</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tiatiate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voluptur</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peruntu</a:t>
            </a:r>
            <a:r>
              <a:rPr lang="de-DE" sz="2500" kern="1200" baseline="0" dirty="0" smtClean="0">
                <a:solidFill>
                  <a:srgbClr val="000000"/>
                </a:solidFill>
                <a:latin typeface="Arial"/>
              </a:rPr>
              <a:t> </a:t>
            </a:r>
            <a:r>
              <a:rPr lang="de-DE" sz="2500" kern="1200" baseline="0" dirty="0" err="1" smtClean="0">
                <a:solidFill>
                  <a:srgbClr val="000000"/>
                </a:solidFill>
                <a:latin typeface="Arial"/>
              </a:rPr>
              <a:t>ribusandio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voloreperit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omnimpe</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corrum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exerior</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repedig</a:t>
            </a:r>
            <a:r>
              <a:rPr lang="de-DE" sz="2500" kern="1200" baseline="0" dirty="0" smtClean="0">
                <a:solidFill>
                  <a:srgbClr val="000000"/>
                </a:solidFill>
                <a:latin typeface="Arial"/>
              </a:rPr>
              <a:t> </a:t>
            </a:r>
            <a:r>
              <a:rPr lang="de-DE" sz="2500" kern="1200" baseline="0" dirty="0" err="1" smtClean="0">
                <a:solidFill>
                  <a:srgbClr val="000000"/>
                </a:solidFill>
                <a:latin typeface="Arial"/>
              </a:rPr>
              <a:t>entiaecta</a:t>
            </a:r>
            <a:r>
              <a:rPr lang="de-DE" sz="2500" kern="1200" baseline="0" dirty="0" smtClean="0">
                <a:solidFill>
                  <a:srgbClr val="000000"/>
                </a:solidFill>
                <a:latin typeface="Arial"/>
              </a:rPr>
              <a:t> </a:t>
            </a:r>
            <a:r>
              <a:rPr lang="de-DE" sz="2500" kern="1200" baseline="0" dirty="0" err="1" smtClean="0">
                <a:solidFill>
                  <a:srgbClr val="000000"/>
                </a:solidFill>
                <a:latin typeface="Arial"/>
              </a:rPr>
              <a: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rere</a:t>
            </a:r>
            <a:r>
              <a:rPr lang="de-DE" sz="2500" kern="1200" baseline="0" dirty="0" smtClean="0">
                <a:solidFill>
                  <a:srgbClr val="000000"/>
                </a:solidFill>
                <a:latin typeface="Arial"/>
              </a:rPr>
              <a:t>, </a:t>
            </a:r>
            <a:r>
              <a:rPr lang="de-DE" sz="2500" kern="1200" baseline="0" dirty="0" err="1" smtClean="0">
                <a:solidFill>
                  <a:srgbClr val="000000"/>
                </a:solidFill>
                <a:latin typeface="Arial"/>
              </a:rPr>
              <a:t>occus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delitas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alis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acculpa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ideliquiam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aceaquid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modit</a:t>
            </a:r>
            <a:r>
              <a:rPr lang="de-DE" sz="2500" kern="1200" baseline="0" dirty="0" smtClean="0">
                <a:solidFill>
                  <a:srgbClr val="000000"/>
                </a:solidFill>
                <a:latin typeface="Arial"/>
              </a:rPr>
              <a:t> </a:t>
            </a:r>
            <a:r>
              <a:rPr lang="de-DE" sz="2500" kern="1200" baseline="0" dirty="0" err="1" smtClean="0">
                <a:solidFill>
                  <a:srgbClr val="000000"/>
                </a:solidFill>
                <a:latin typeface="Arial"/>
              </a:rPr>
              <a:t>aspid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eaque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illignissim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quiassu</a:t>
            </a:r>
            <a:r>
              <a:rPr lang="de-DE" sz="2500" kern="1200" baseline="0" dirty="0" smtClean="0">
                <a:solidFill>
                  <a:srgbClr val="000000"/>
                </a:solidFill>
                <a:latin typeface="Arial"/>
              </a:rPr>
              <a:t> </a:t>
            </a:r>
            <a:r>
              <a:rPr lang="de-DE" sz="2500" kern="1200" baseline="0" dirty="0" err="1" smtClean="0">
                <a:solidFill>
                  <a:srgbClr val="000000"/>
                </a:solidFill>
                <a:latin typeface="Arial"/>
              </a:rPr>
              <a:t>nderit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corem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faceata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la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Nequia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voloratusci</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mos</a:t>
            </a:r>
            <a:r>
              <a:rPr lang="de-DE" sz="2500" kern="1200" baseline="0" dirty="0" smtClean="0">
                <a:solidFill>
                  <a:srgbClr val="000000"/>
                </a:solidFill>
                <a:latin typeface="Arial"/>
              </a:rPr>
              <a:t> </a:t>
            </a:r>
            <a:r>
              <a:rPr lang="de-DE" sz="2500" kern="1200" baseline="0" dirty="0" err="1" smtClean="0">
                <a:solidFill>
                  <a:srgbClr val="000000"/>
                </a:solidFill>
                <a:latin typeface="Arial"/>
              </a:rPr>
              <a:t>ipidella</a:t>
            </a:r>
            <a:r>
              <a:rPr lang="de-DE" sz="2500" kern="1200" baseline="0" dirty="0" smtClean="0">
                <a:solidFill>
                  <a:srgbClr val="000000"/>
                </a:solidFill>
                <a:latin typeface="Arial"/>
              </a:rPr>
              <a:t> </a:t>
            </a:r>
            <a:r>
              <a:rPr lang="de-DE" sz="2500" kern="1200" baseline="0" dirty="0" err="1" smtClean="0">
                <a:solidFill>
                  <a:srgbClr val="000000"/>
                </a:solidFill>
                <a:latin typeface="Arial"/>
              </a:rPr>
              <a:t>simust</a:t>
            </a:r>
            <a:r>
              <a:rPr lang="de-DE" sz="2500" kern="1200" baseline="0" dirty="0" smtClean="0">
                <a:solidFill>
                  <a:srgbClr val="000000"/>
                </a:solidFill>
                <a:latin typeface="Arial"/>
              </a:rPr>
              <a:t>, </a:t>
            </a:r>
            <a:r>
              <a:rPr lang="de-DE" sz="2500" kern="1200" baseline="0" dirty="0" err="1" smtClean="0">
                <a:solidFill>
                  <a:srgbClr val="000000"/>
                </a:solidFill>
                <a:latin typeface="Arial"/>
              </a:rPr>
              <a:t>erferumquam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dolum</a:t>
            </a:r>
            <a:r>
              <a:rPr lang="de-DE" sz="2500" kern="1200" baseline="0" dirty="0" smtClean="0">
                <a:solidFill>
                  <a:srgbClr val="000000"/>
                </a:solidFill>
                <a:latin typeface="Arial"/>
              </a:rPr>
              <a:t> in </a:t>
            </a:r>
            <a:r>
              <a:rPr lang="de-DE" sz="2500" kern="1200" baseline="0" dirty="0" err="1" smtClean="0">
                <a:solidFill>
                  <a:srgbClr val="000000"/>
                </a:solidFill>
                <a:latin typeface="Arial"/>
              </a:rPr>
              <a:t>eseque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pe</a:t>
            </a:r>
            <a:r>
              <a:rPr lang="de-DE" sz="2500" kern="1200" baseline="0" dirty="0" smtClean="0">
                <a:solidFill>
                  <a:srgbClr val="000000"/>
                </a:solidFill>
                <a:latin typeface="Arial"/>
              </a:rPr>
              <a:t> </a:t>
            </a:r>
            <a:r>
              <a:rPr lang="de-DE" sz="2500" kern="1200" baseline="0" dirty="0" err="1" smtClean="0">
                <a:solidFill>
                  <a:srgbClr val="000000"/>
                </a:solidFill>
                <a:latin typeface="Arial"/>
              </a:rPr>
              <a:t>sed</a:t>
            </a:r>
            <a:r>
              <a:rPr lang="de-DE" sz="2500" kern="1200" baseline="0" dirty="0" smtClean="0">
                <a:solidFill>
                  <a:srgbClr val="000000"/>
                </a:solidFill>
                <a:latin typeface="Arial"/>
              </a:rPr>
              <a:t> quas </a:t>
            </a:r>
            <a:r>
              <a:rPr lang="de-DE" sz="2500" kern="1200" baseline="0" dirty="0" err="1" smtClean="0">
                <a:solidFill>
                  <a:srgbClr val="000000"/>
                </a:solidFill>
                <a:latin typeface="Arial"/>
              </a:rPr>
              <a:t>doluptae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nimusda</a:t>
            </a:r>
            <a:r>
              <a:rPr lang="de-DE" sz="2500" kern="1200" baseline="0" dirty="0" smtClean="0">
                <a:solidFill>
                  <a:srgbClr val="000000"/>
                </a:solidFill>
                <a:latin typeface="Arial"/>
              </a:rPr>
              <a:t> </a:t>
            </a:r>
            <a:r>
              <a:rPr lang="de-DE" sz="2500" kern="1200" baseline="0" dirty="0" err="1" smtClean="0">
                <a:solidFill>
                  <a:srgbClr val="000000"/>
                </a:solidFill>
                <a:latin typeface="Arial"/>
              </a:rPr>
              <a:t>ndebitas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rehentio</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quiaspero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magnimp</a:t>
            </a:r>
            <a:r>
              <a:rPr lang="de-DE" sz="2500" kern="1200" baseline="0" dirty="0" smtClean="0">
                <a:solidFill>
                  <a:srgbClr val="000000"/>
                </a:solidFill>
                <a:latin typeface="Arial"/>
              </a:rPr>
              <a:t> </a:t>
            </a:r>
            <a:r>
              <a:rPr lang="de-DE" sz="2500" kern="1200" baseline="0" dirty="0" err="1" smtClean="0">
                <a:solidFill>
                  <a:srgbClr val="000000"/>
                </a:solidFill>
                <a:latin typeface="Arial"/>
              </a:rPr>
              <a:t>orrorum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sundam</a:t>
            </a:r>
            <a:r>
              <a:rPr lang="de-DE" sz="2500" kern="1200" baseline="0" dirty="0" smtClean="0">
                <a:solidFill>
                  <a:srgbClr val="000000"/>
                </a:solidFill>
                <a:latin typeface="Arial"/>
              </a:rPr>
              <a:t> </a:t>
            </a:r>
            <a:r>
              <a:rPr lang="de-DE" sz="2500" kern="1200" baseline="0" dirty="0" err="1" smtClean="0">
                <a:solidFill>
                  <a:srgbClr val="000000"/>
                </a:solidFill>
                <a:latin typeface="Arial"/>
              </a:rPr>
              <a:t>eat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litatin</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experia</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a:t>
            </a:r>
            <a:r>
              <a:rPr lang="de-DE" sz="2500" kern="1200" baseline="0" dirty="0" smtClean="0">
                <a:solidFill>
                  <a:srgbClr val="000000"/>
                </a:solidFill>
                <a:latin typeface="Arial"/>
              </a:rPr>
              <a:t> </a:t>
            </a:r>
            <a:r>
              <a:rPr lang="de-DE" sz="2500" kern="1200" baseline="0" dirty="0" err="1" smtClean="0">
                <a:solidFill>
                  <a:srgbClr val="000000"/>
                </a:solidFill>
                <a:latin typeface="Arial"/>
              </a:rPr>
              <a:t>unt</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quamet</a:t>
            </a:r>
            <a:r>
              <a:rPr lang="de-DE" sz="2500" kern="1200" baseline="0" dirty="0" smtClean="0">
                <a:solidFill>
                  <a:srgbClr val="000000"/>
                </a:solidFill>
                <a:latin typeface="Arial"/>
              </a:rPr>
              <a:t> </a:t>
            </a:r>
            <a:r>
              <a:rPr lang="de-DE" sz="2500" kern="1200" baseline="0" dirty="0" err="1" smtClean="0">
                <a:solidFill>
                  <a:srgbClr val="000000"/>
                </a:solidFill>
                <a:latin typeface="Arial"/>
              </a:rPr>
              <a:t>laccabo</a:t>
            </a:r>
            <a:r>
              <a:rPr lang="de-DE" sz="2500" kern="1200" baseline="0" dirty="0" smtClean="0">
                <a:solidFill>
                  <a:srgbClr val="000000"/>
                </a:solidFill>
                <a:latin typeface="Arial"/>
              </a:rPr>
              <a:t>. Min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oditatistem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ratemporesti</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volesciur</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peruntu</a:t>
            </a:r>
            <a:r>
              <a:rPr lang="de-DE" sz="2500" kern="1200" baseline="0" dirty="0" smtClean="0">
                <a:solidFill>
                  <a:srgbClr val="000000"/>
                </a:solidFill>
                <a:latin typeface="Arial"/>
              </a:rPr>
              <a:t> </a:t>
            </a:r>
            <a:r>
              <a:rPr lang="de-DE" sz="2500" kern="1200" baseline="0" dirty="0" err="1" smtClean="0">
                <a:solidFill>
                  <a:srgbClr val="000000"/>
                </a:solidFill>
                <a:latin typeface="Arial"/>
              </a:rPr>
              <a:t>ribusandio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voloreperit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omnimpe</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corrum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exerior</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repedig</a:t>
            </a:r>
            <a:r>
              <a:rPr lang="de-DE" sz="2500" kern="1200" baseline="0" dirty="0" smtClean="0">
                <a:solidFill>
                  <a:srgbClr val="000000"/>
                </a:solidFill>
                <a:latin typeface="Arial"/>
              </a:rPr>
              <a:t> </a:t>
            </a:r>
            <a:r>
              <a:rPr lang="de-DE" sz="2500" kern="1200" baseline="0" dirty="0" err="1" smtClean="0">
                <a:solidFill>
                  <a:srgbClr val="000000"/>
                </a:solidFill>
                <a:latin typeface="Arial"/>
              </a:rPr>
              <a:t>entiaecta</a:t>
            </a:r>
            <a:r>
              <a:rPr lang="de-DE" sz="2500" kern="1200" baseline="0" dirty="0" smtClean="0">
                <a:solidFill>
                  <a:srgbClr val="000000"/>
                </a:solidFill>
                <a:latin typeface="Arial"/>
              </a:rPr>
              <a:t> </a:t>
            </a:r>
            <a:r>
              <a:rPr lang="de-DE" sz="2500" kern="1200" baseline="0" dirty="0" err="1" smtClean="0">
                <a:solidFill>
                  <a:srgbClr val="000000"/>
                </a:solidFill>
                <a:latin typeface="Arial"/>
              </a:rPr>
              <a: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rere</a:t>
            </a:r>
            <a:r>
              <a:rPr lang="de-DE" sz="2500" kern="1200" baseline="0" dirty="0" smtClean="0">
                <a:solidFill>
                  <a:srgbClr val="000000"/>
                </a:solidFill>
                <a:latin typeface="Arial"/>
              </a:rPr>
              <a:t>, </a:t>
            </a:r>
            <a:r>
              <a:rPr lang="de-DE" sz="2500" kern="1200" baseline="0" dirty="0" err="1" smtClean="0">
                <a:solidFill>
                  <a:srgbClr val="000000"/>
                </a:solidFill>
                <a:latin typeface="Arial"/>
              </a:rPr>
              <a:t>occus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delitas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alis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acculpa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ideliquiam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aceaquid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modit</a:t>
            </a:r>
            <a:r>
              <a:rPr lang="de-DE" sz="2500" kern="1200" baseline="0" dirty="0" smtClean="0">
                <a:solidFill>
                  <a:srgbClr val="000000"/>
                </a:solidFill>
                <a:latin typeface="Arial"/>
              </a:rPr>
              <a:t> </a:t>
            </a:r>
            <a:r>
              <a:rPr lang="de-DE" sz="2500" kern="1200" baseline="0" dirty="0" err="1" smtClean="0">
                <a:solidFill>
                  <a:srgbClr val="000000"/>
                </a:solidFill>
                <a:latin typeface="Arial"/>
              </a:rPr>
              <a:t>aspid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eaque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illignissim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quiassu</a:t>
            </a:r>
            <a:r>
              <a:rPr lang="de-DE" sz="2500" kern="1200" baseline="0" dirty="0" smtClean="0">
                <a:solidFill>
                  <a:srgbClr val="000000"/>
                </a:solidFill>
                <a:latin typeface="Arial"/>
              </a:rPr>
              <a:t> </a:t>
            </a:r>
            <a:r>
              <a:rPr lang="de-DE" sz="2500" kern="1200" baseline="0" dirty="0" err="1" smtClean="0">
                <a:solidFill>
                  <a:srgbClr val="000000"/>
                </a:solidFill>
                <a:latin typeface="Arial"/>
              </a:rPr>
              <a:t>nderit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corem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faceata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la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p>
        </p:txBody>
      </p:sp>
      <p:sp>
        <p:nvSpPr>
          <p:cNvPr id="15" name="Titel 10"/>
          <p:cNvSpPr>
            <a:spLocks noGrp="1"/>
          </p:cNvSpPr>
          <p:nvPr>
            <p:ph type="title" hasCustomPrompt="1"/>
          </p:nvPr>
        </p:nvSpPr>
        <p:spPr>
          <a:xfrm>
            <a:off x="1656000" y="4950000"/>
            <a:ext cx="39492000" cy="810948"/>
          </a:xfrm>
          <a:prstGeom prst="rect">
            <a:avLst/>
          </a:prstGeom>
        </p:spPr>
        <p:txBody>
          <a:bodyPr lIns="0" tIns="0" rIns="0" bIns="0" anchor="ctr" anchorCtr="0"/>
          <a:lstStyle>
            <a:lvl1pPr>
              <a:defRPr/>
            </a:lvl1pPr>
          </a:lstStyle>
          <a:p>
            <a:r>
              <a:rPr lang="de-DE" dirty="0" smtClean="0"/>
              <a:t>Überschrift 1</a:t>
            </a:r>
            <a:endParaRPr lang="de-DE" dirty="0"/>
          </a:p>
        </p:txBody>
      </p:sp>
      <p:sp>
        <p:nvSpPr>
          <p:cNvPr id="16" name="Textplatzhalter 16"/>
          <p:cNvSpPr>
            <a:spLocks noGrp="1"/>
          </p:cNvSpPr>
          <p:nvPr>
            <p:ph type="body" sz="quarter" idx="14" hasCustomPrompt="1"/>
          </p:nvPr>
        </p:nvSpPr>
        <p:spPr>
          <a:xfrm>
            <a:off x="1656000" y="8172000"/>
            <a:ext cx="39492000" cy="508672"/>
          </a:xfrm>
          <a:prstGeom prst="rect">
            <a:avLst/>
          </a:prstGeom>
        </p:spPr>
        <p:txBody>
          <a:bodyPr lIns="0" tIns="0" rIns="0" bIns="0" anchor="ctr" anchorCtr="0"/>
          <a:lstStyle>
            <a:lvl1pPr>
              <a:buNone/>
              <a:defRPr sz="4400" baseline="0"/>
            </a:lvl1pPr>
          </a:lstStyle>
          <a:p>
            <a:r>
              <a:rPr lang="de-DE" sz="4400" baseline="0" dirty="0" smtClean="0">
                <a:latin typeface="Arial" pitchFamily="34" charset="0"/>
                <a:cs typeface="Arial" pitchFamily="34" charset="0"/>
              </a:rPr>
              <a:t>Überschrift 3</a:t>
            </a:r>
            <a:endParaRPr lang="de-DE" sz="6700" dirty="0">
              <a:latin typeface="Arial" pitchFamily="34" charset="0"/>
              <a:cs typeface="Arial" pitchFamily="34" charset="0"/>
            </a:endParaRPr>
          </a:p>
        </p:txBody>
      </p:sp>
      <p:sp>
        <p:nvSpPr>
          <p:cNvPr id="24" name="Textplatzhalter 9"/>
          <p:cNvSpPr>
            <a:spLocks noGrp="1"/>
          </p:cNvSpPr>
          <p:nvPr>
            <p:ph type="body" sz="quarter" idx="15" hasCustomPrompt="1"/>
          </p:nvPr>
        </p:nvSpPr>
        <p:spPr>
          <a:xfrm>
            <a:off x="1655999" y="6804000"/>
            <a:ext cx="39492000" cy="595131"/>
          </a:xfrm>
          <a:prstGeom prst="rect">
            <a:avLst/>
          </a:prstGeom>
        </p:spPr>
        <p:txBody>
          <a:bodyPr lIns="0" tIns="0" rIns="0" bIns="0" anchor="ctr" anchorCtr="0"/>
          <a:lstStyle>
            <a:lvl1pPr>
              <a:buNone/>
              <a:defRPr sz="6700" baseline="0"/>
            </a:lvl1pPr>
          </a:lstStyle>
          <a:p>
            <a:pPr lvl="0"/>
            <a:r>
              <a:rPr lang="de-DE" dirty="0" smtClean="0"/>
              <a:t>Überschrift 2</a:t>
            </a:r>
            <a:endParaRPr lang="de-DE"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ild">
    <p:spTree>
      <p:nvGrpSpPr>
        <p:cNvPr id="1" name=""/>
        <p:cNvGrpSpPr/>
        <p:nvPr/>
      </p:nvGrpSpPr>
      <p:grpSpPr>
        <a:xfrm>
          <a:off x="0" y="0"/>
          <a:ext cx="0" cy="0"/>
          <a:chOff x="0" y="0"/>
          <a:chExt cx="0" cy="0"/>
        </a:xfrm>
      </p:grpSpPr>
      <p:sp>
        <p:nvSpPr>
          <p:cNvPr id="7" name="Bildplatzhalter 6"/>
          <p:cNvSpPr>
            <a:spLocks noGrp="1"/>
          </p:cNvSpPr>
          <p:nvPr>
            <p:ph type="pic" sz="quarter" idx="12"/>
          </p:nvPr>
        </p:nvSpPr>
        <p:spPr>
          <a:xfrm>
            <a:off x="1656000" y="8676000"/>
            <a:ext cx="39492000" cy="18421200"/>
          </a:xfrm>
          <a:prstGeom prst="rect">
            <a:avLst/>
          </a:prstGeom>
        </p:spPr>
        <p:txBody>
          <a:bodyPr/>
          <a:lstStyle/>
          <a:p>
            <a:r>
              <a:rPr lang="de-DE" smtClean="0"/>
              <a:t>Bild durch Klicken auf Symbol hinzufügen</a:t>
            </a:r>
            <a:endParaRPr lang="de-DE"/>
          </a:p>
        </p:txBody>
      </p:sp>
      <p:sp>
        <p:nvSpPr>
          <p:cNvPr id="6" name="Titel 10"/>
          <p:cNvSpPr>
            <a:spLocks noGrp="1"/>
          </p:cNvSpPr>
          <p:nvPr>
            <p:ph type="title" hasCustomPrompt="1"/>
          </p:nvPr>
        </p:nvSpPr>
        <p:spPr>
          <a:xfrm>
            <a:off x="1656000" y="4950000"/>
            <a:ext cx="39492000" cy="810948"/>
          </a:xfrm>
          <a:prstGeom prst="rect">
            <a:avLst/>
          </a:prstGeom>
        </p:spPr>
        <p:txBody>
          <a:bodyPr lIns="0" tIns="0" rIns="0" bIns="0" anchor="ctr" anchorCtr="0"/>
          <a:lstStyle>
            <a:lvl1pPr>
              <a:defRPr/>
            </a:lvl1pPr>
          </a:lstStyle>
          <a:p>
            <a:r>
              <a:rPr lang="de-DE" dirty="0" smtClean="0"/>
              <a:t>Überschrift 1</a:t>
            </a:r>
            <a:endParaRPr lang="de-DE" dirty="0"/>
          </a:p>
        </p:txBody>
      </p:sp>
      <p:sp>
        <p:nvSpPr>
          <p:cNvPr id="9" name="Textplatzhalter 9"/>
          <p:cNvSpPr>
            <a:spLocks noGrp="1"/>
          </p:cNvSpPr>
          <p:nvPr>
            <p:ph type="body" sz="quarter" idx="15" hasCustomPrompt="1"/>
          </p:nvPr>
        </p:nvSpPr>
        <p:spPr>
          <a:xfrm>
            <a:off x="1655999" y="6804000"/>
            <a:ext cx="39492000" cy="595131"/>
          </a:xfrm>
          <a:prstGeom prst="rect">
            <a:avLst/>
          </a:prstGeom>
        </p:spPr>
        <p:txBody>
          <a:bodyPr lIns="0" tIns="0" rIns="0" bIns="0" anchor="ctr" anchorCtr="0"/>
          <a:lstStyle>
            <a:lvl1pPr>
              <a:buNone/>
              <a:defRPr sz="6700" baseline="0"/>
            </a:lvl1pPr>
          </a:lstStyle>
          <a:p>
            <a:pPr lvl="0"/>
            <a:r>
              <a:rPr lang="de-DE" dirty="0" smtClean="0"/>
              <a:t>Überschrift 2</a:t>
            </a:r>
            <a:endParaRPr lang="de-DE"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wenig Text">
    <p:spTree>
      <p:nvGrpSpPr>
        <p:cNvPr id="1" name=""/>
        <p:cNvGrpSpPr/>
        <p:nvPr/>
      </p:nvGrpSpPr>
      <p:grpSpPr>
        <a:xfrm>
          <a:off x="0" y="0"/>
          <a:ext cx="0" cy="0"/>
          <a:chOff x="0" y="0"/>
          <a:chExt cx="0" cy="0"/>
        </a:xfrm>
      </p:grpSpPr>
      <p:sp>
        <p:nvSpPr>
          <p:cNvPr id="15" name="Titel 10"/>
          <p:cNvSpPr>
            <a:spLocks noGrp="1"/>
          </p:cNvSpPr>
          <p:nvPr>
            <p:ph type="title" hasCustomPrompt="1"/>
          </p:nvPr>
        </p:nvSpPr>
        <p:spPr>
          <a:xfrm>
            <a:off x="1656000" y="4680000"/>
            <a:ext cx="39492000" cy="22102134"/>
          </a:xfrm>
          <a:prstGeom prst="rect">
            <a:avLst/>
          </a:prstGeom>
        </p:spPr>
        <p:txBody>
          <a:bodyPr lIns="0" tIns="0" rIns="0" bIns="0" anchor="t" anchorCtr="0"/>
          <a:lstStyle>
            <a:lvl1pPr>
              <a:defRPr lang="de-DE" sz="9400" baseline="0" smtClean="0"/>
            </a:lvl1pPr>
          </a:lstStyle>
          <a:p>
            <a:r>
              <a:rPr lang="de-DE" sz="9400" kern="1200" baseline="0" dirty="0" smtClean="0">
                <a:solidFill>
                  <a:srgbClr val="000000"/>
                </a:solidFill>
                <a:latin typeface="Arial"/>
              </a:rPr>
              <a:t>Für Plakate mit wenig Text kann auch größere Schrift (wie in den Überschriften) eingesetzt werden. Je nach Zweck und Gebrauch des Plakats sollte die Schriftgröße angemessen sein.</a:t>
            </a:r>
            <a:endParaRPr lang="de-DE"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xt 3 Spalten">
    <p:spTree>
      <p:nvGrpSpPr>
        <p:cNvPr id="1" name=""/>
        <p:cNvGrpSpPr/>
        <p:nvPr/>
      </p:nvGrpSpPr>
      <p:grpSpPr>
        <a:xfrm>
          <a:off x="0" y="0"/>
          <a:ext cx="0" cy="0"/>
          <a:chOff x="0" y="0"/>
          <a:chExt cx="0" cy="0"/>
        </a:xfrm>
      </p:grpSpPr>
      <p:sp>
        <p:nvSpPr>
          <p:cNvPr id="3" name="Untertitel 2"/>
          <p:cNvSpPr>
            <a:spLocks noGrp="1"/>
          </p:cNvSpPr>
          <p:nvPr>
            <p:ph type="subTitle" idx="1" hasCustomPrompt="1"/>
          </p:nvPr>
        </p:nvSpPr>
        <p:spPr>
          <a:xfrm>
            <a:off x="1656000" y="8784000"/>
            <a:ext cx="39492000" cy="18432000"/>
          </a:xfrm>
          <a:prstGeom prst="rect">
            <a:avLst/>
          </a:prstGeom>
        </p:spPr>
        <p:txBody>
          <a:bodyPr lIns="0" tIns="504000" rIns="0" bIns="0" numCol="3" spcCol="648000"/>
          <a:lstStyle>
            <a:lvl1pPr marL="0" indent="0" algn="l" rtl="0">
              <a:lnSpc>
                <a:spcPts val="3200"/>
              </a:lnSpc>
              <a:spcBef>
                <a:spcPts val="0"/>
              </a:spcBef>
              <a:spcAft>
                <a:spcPts val="3200"/>
              </a:spcAft>
              <a:buFont typeface="Arial" pitchFamily="34" charset="0"/>
              <a:buNone/>
              <a:defRPr b="0">
                <a:solidFill>
                  <a:schemeClr val="tx1"/>
                </a:solidFill>
              </a:defRPr>
            </a:lvl1pPr>
            <a:lvl2pPr marL="0" indent="0" algn="l">
              <a:lnSpc>
                <a:spcPts val="3200"/>
              </a:lnSpc>
              <a:spcBef>
                <a:spcPts val="0"/>
              </a:spcBef>
              <a:buNone/>
              <a:defRPr b="1">
                <a:solidFill>
                  <a:schemeClr val="tx1"/>
                </a:solidFill>
              </a:defRPr>
            </a:lvl2pPr>
            <a:lvl3pPr marL="144000" indent="-144000" algn="l" defTabSz="4176431" rtl="0" eaLnBrk="1" latinLnBrk="0" hangingPunct="1">
              <a:lnSpc>
                <a:spcPts val="3200"/>
              </a:lnSpc>
              <a:spcBef>
                <a:spcPts val="0"/>
              </a:spcBef>
              <a:spcAft>
                <a:spcPts val="3200"/>
              </a:spcAft>
              <a:buFont typeface="Arial" pitchFamily="34" charset="0"/>
              <a:buChar char="•"/>
              <a:defRPr>
                <a:solidFill>
                  <a:schemeClr val="tx1"/>
                </a:solidFill>
              </a:defRPr>
            </a:lvl3pPr>
            <a:lvl4pPr marL="6264646" indent="0" algn="ctr">
              <a:buNone/>
              <a:defRPr>
                <a:solidFill>
                  <a:schemeClr val="tx1">
                    <a:tint val="75000"/>
                  </a:schemeClr>
                </a:solidFill>
              </a:defRPr>
            </a:lvl4pPr>
            <a:lvl5pPr marL="8352861" indent="0" algn="ctr">
              <a:buNone/>
              <a:defRPr>
                <a:solidFill>
                  <a:schemeClr val="tx1">
                    <a:tint val="75000"/>
                  </a:schemeClr>
                </a:solidFill>
              </a:defRPr>
            </a:lvl5pPr>
            <a:lvl6pPr marL="10441076" indent="0" algn="ctr">
              <a:buNone/>
              <a:defRPr>
                <a:solidFill>
                  <a:schemeClr val="tx1">
                    <a:tint val="75000"/>
                  </a:schemeClr>
                </a:solidFill>
              </a:defRPr>
            </a:lvl6pPr>
            <a:lvl7pPr marL="12529292" indent="0" algn="ctr">
              <a:buNone/>
              <a:defRPr>
                <a:solidFill>
                  <a:schemeClr val="tx1">
                    <a:tint val="75000"/>
                  </a:schemeClr>
                </a:solidFill>
              </a:defRPr>
            </a:lvl7pPr>
            <a:lvl8pPr marL="14617507" indent="0" algn="ctr">
              <a:buNone/>
              <a:defRPr>
                <a:solidFill>
                  <a:schemeClr val="tx1">
                    <a:tint val="75000"/>
                  </a:schemeClr>
                </a:solidFill>
              </a:defRPr>
            </a:lvl8pPr>
            <a:lvl9pPr marL="16705722" indent="0" algn="ctr">
              <a:buNone/>
              <a:defRPr>
                <a:solidFill>
                  <a:schemeClr val="tx1">
                    <a:tint val="75000"/>
                  </a:schemeClr>
                </a:solidFill>
              </a:defRPr>
            </a:lvl9pPr>
          </a:lstStyle>
          <a:p>
            <a:pPr lvl="1"/>
            <a:r>
              <a:rPr lang="de-DE" sz="2500" kern="1200" baseline="0" dirty="0" smtClean="0">
                <a:solidFill>
                  <a:srgbClr val="000000"/>
                </a:solidFill>
                <a:latin typeface="Arial"/>
              </a:rPr>
              <a:t>Fließtext 25 </a:t>
            </a:r>
            <a:r>
              <a:rPr lang="de-DE" sz="2500" kern="1200" baseline="0" dirty="0" err="1" smtClean="0">
                <a:solidFill>
                  <a:srgbClr val="000000"/>
                </a:solidFill>
                <a:latin typeface="Arial"/>
              </a:rPr>
              <a:t>pt</a:t>
            </a:r>
            <a:r>
              <a:rPr lang="de-DE" sz="2500" kern="1200" baseline="0" dirty="0" smtClean="0">
                <a:solidFill>
                  <a:srgbClr val="000000"/>
                </a:solidFill>
                <a:latin typeface="Arial"/>
              </a:rPr>
              <a:t> </a:t>
            </a:r>
            <a:endParaRPr lang="de-DE" dirty="0" smtClean="0"/>
          </a:p>
          <a:p>
            <a:pPr rtl="0"/>
            <a:r>
              <a:rPr lang="de-DE" sz="2500" kern="1200" baseline="0" dirty="0" smtClean="0">
                <a:solidFill>
                  <a:srgbClr val="000000"/>
                </a:solidFill>
                <a:latin typeface="Arial"/>
              </a:rPr>
              <a:t>Dies ist die Vorlage für das Plakat DIN A0 hochkant der Technischen Universität München (TUM). Die Vorlage ist nach dem aktuellen Corporate Design der TUM gestaltet und verbindlich. Die Vorlage ist für Office-Versionen ab 2007 kompatibel.</a:t>
            </a:r>
          </a:p>
          <a:p>
            <a:pPr rtl="0"/>
            <a:r>
              <a:rPr lang="de-DE" sz="2500" kern="1200" baseline="0" dirty="0" smtClean="0">
                <a:solidFill>
                  <a:srgbClr val="000000"/>
                </a:solidFill>
                <a:latin typeface="Arial"/>
              </a:rPr>
              <a:t>Bitte geben Sie Ihren individuellen Text an den vorgesehenen Stellen ein und nutzen Sie die installierten Formatvorlagen für den jeweiligen Textabschnitt. </a:t>
            </a:r>
          </a:p>
          <a:p>
            <a:pPr lvl="1"/>
            <a:r>
              <a:rPr lang="de-DE" dirty="0" smtClean="0"/>
              <a:t>Kopfzeile und Absender</a:t>
            </a:r>
          </a:p>
          <a:p>
            <a:pPr rtl="0"/>
            <a:r>
              <a:rPr lang="de-DE" sz="2500" kern="1200" baseline="0" dirty="0" smtClean="0">
                <a:solidFill>
                  <a:srgbClr val="000000"/>
                </a:solidFill>
                <a:latin typeface="Arial"/>
              </a:rPr>
              <a:t>Der Absender des Aushangs kann im Kopf oder im Fuß der Seite aufgeführt werden.</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Nur das Logo der TUM im Kopf (rechter Rand) – der Absender/Herausgeber steht in der Überschrift oder in der Infobox am unteren Seitenrand..</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blauem Textzusatz (linker Rand) – dieser baut sich von unten nach oben auf. Er enthält mindestens eine Zeile (Technische Universität München) und maximal drei Zeilen (Fakultät und Lehrstuhl)</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Fakultätslogo (linker Rand) </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Fakultätslogo und blauem Textzusatz (linker Rand) </a:t>
            </a:r>
          </a:p>
          <a:p>
            <a:pPr lvl="1"/>
            <a:r>
              <a:rPr lang="de-DE" dirty="0" err="1" smtClean="0"/>
              <a:t>Textsatz</a:t>
            </a:r>
            <a:endParaRPr lang="de-DE" dirty="0" smtClean="0"/>
          </a:p>
          <a:p>
            <a:pPr rtl="0"/>
            <a:r>
              <a:rPr lang="de-DE" sz="2500" kern="1200" baseline="0" dirty="0" smtClean="0">
                <a:solidFill>
                  <a:srgbClr val="000000"/>
                </a:solidFill>
                <a:latin typeface="Arial"/>
              </a:rPr>
              <a:t>Ein Plakat sollte möglichst klar strukturiert sein und nur die nötigsten Informationen enthalten. Grundsätzlich ist zweispaltiger, dreispaltiger und </a:t>
            </a:r>
            <a:r>
              <a:rPr lang="de-DE" sz="2500" kern="1200" baseline="0" dirty="0" err="1" smtClean="0">
                <a:solidFill>
                  <a:srgbClr val="000000"/>
                </a:solidFill>
                <a:latin typeface="Arial"/>
              </a:rPr>
              <a:t>vierspaltiger</a:t>
            </a:r>
            <a:r>
              <a:rPr lang="de-DE" sz="2500" kern="1200" baseline="0" dirty="0" smtClean="0">
                <a:solidFill>
                  <a:srgbClr val="000000"/>
                </a:solidFill>
                <a:latin typeface="Arial"/>
              </a:rPr>
              <a:t> Text empfohlen, linksbündig oder Blocksatz. Für Plakate mit wenig Text, können Sie auf die größeren Schriftgrößen zurückgreifen.</a:t>
            </a:r>
          </a:p>
          <a:p>
            <a:pPr lvl="1"/>
            <a:r>
              <a:rPr lang="de-DE" dirty="0" smtClean="0"/>
              <a:t>Bilder</a:t>
            </a:r>
          </a:p>
          <a:p>
            <a:pPr rtl="0"/>
            <a:r>
              <a:rPr lang="de-DE" sz="2500" kern="1200" baseline="0" dirty="0" smtClean="0">
                <a:solidFill>
                  <a:srgbClr val="000000"/>
                </a:solidFill>
                <a:latin typeface="Arial"/>
              </a:rPr>
              <a:t>Falls Sie Bilder in den Text integrieren möchten, sollte das Layout der Vorlage eingehalten werden. Die Positionierung der Bilder ist hierbei variabel. </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auf jeweilige Textspaltenbreite angepasst</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geht über alle Textspalten</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ist seitenfüllend innerhalb des Textspiegels (mit weißem Rand)</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ist seitenfüllend, an mindestens 3 Seiten, bis zum Papierrand (sog. randabfallend)</a:t>
            </a:r>
          </a:p>
          <a:p>
            <a:pPr rtl="0"/>
            <a:r>
              <a:rPr lang="de-DE" sz="2500" kern="1200" baseline="0" dirty="0" smtClean="0">
                <a:solidFill>
                  <a:srgbClr val="000000"/>
                </a:solidFill>
                <a:latin typeface="Arial"/>
              </a:rPr>
              <a:t>Bilder sollten immer eine Bildunterschrift tragen, die ggf. Informationen zum Bild und zur Autorenschaft enthält. Achten Sie darauf, dass das Bild genügend Abstand zum Fließtext hat. Gleiches gilt für Grafiken.</a:t>
            </a: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lvl="1"/>
            <a:r>
              <a:rPr lang="de-DE" dirty="0" smtClean="0"/>
              <a:t>Druck</a:t>
            </a:r>
          </a:p>
          <a:p>
            <a:pPr rtl="0"/>
            <a:r>
              <a:rPr lang="de-DE" sz="2500" kern="1200" baseline="0" dirty="0" smtClean="0">
                <a:solidFill>
                  <a:srgbClr val="000000"/>
                </a:solidFill>
                <a:latin typeface="Arial"/>
              </a:rPr>
              <a:t>Bei Formatgrößen ab DIN A2 empfiehlt sich ein professioneller Druck. Achten Sie ebenfalls darauf, dass das Dokument in Originalgröße gedruckt wird, also keine Anpassung an die Druckränder bei Ihren Druckereinstellungen aktiviert ist.</a:t>
            </a:r>
          </a:p>
          <a:p>
            <a:pPr rtl="0"/>
            <a:r>
              <a:rPr lang="de-DE" sz="2500" kern="1200" baseline="0" dirty="0" smtClean="0">
                <a:solidFill>
                  <a:srgbClr val="000000"/>
                </a:solidFill>
                <a:latin typeface="Arial"/>
              </a:rPr>
              <a:t>Um den Charakter des Corporate Designs der TUM zu unterstützen sind weiße Papiere zu empfehlen. Naturpapiere mit starker Braun- oder Graufärbung sind ungeeignet. Des Weiteren sollte man auf die Papier-stärke (sog. Grammatur) und Haptik achten.</a:t>
            </a:r>
          </a:p>
          <a:p>
            <a:pPr rtl="0"/>
            <a:r>
              <a:rPr lang="de-DE" sz="2500" kern="1200" baseline="0" dirty="0" smtClean="0">
                <a:solidFill>
                  <a:srgbClr val="000000"/>
                </a:solidFill>
                <a:latin typeface="Arial"/>
              </a:rPr>
              <a:t>Weitere Informationen zum Corporate Design der TUM finden Sie unter www.tum.de/cd</a:t>
            </a:r>
          </a:p>
          <a:p>
            <a:pPr lvl="1"/>
            <a:r>
              <a:rPr lang="de-DE" dirty="0" smtClean="0"/>
              <a:t>Blindtext</a:t>
            </a:r>
          </a:p>
          <a:p>
            <a:pPr rtl="0"/>
            <a:r>
              <a:rPr lang="de-DE" sz="2500" kern="1200" baseline="0" dirty="0" err="1" smtClean="0">
                <a:solidFill>
                  <a:srgbClr val="000000"/>
                </a:solidFill>
                <a:latin typeface="Arial"/>
              </a:rPr>
              <a:t>Pa</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dolumquatur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officiist</a:t>
            </a:r>
            <a:r>
              <a:rPr lang="de-DE" sz="2500" kern="1200" baseline="0" dirty="0" smtClean="0">
                <a:solidFill>
                  <a:srgbClr val="000000"/>
                </a:solidFill>
                <a:latin typeface="Arial"/>
              </a:rPr>
              <a:t>, </a:t>
            </a:r>
            <a:r>
              <a:rPr lang="de-DE" sz="2500" kern="1200" baseline="0" dirty="0" err="1" smtClean="0">
                <a:solidFill>
                  <a:srgbClr val="000000"/>
                </a:solidFill>
                <a:latin typeface="Arial"/>
              </a:rPr>
              <a:t>cullacc</a:t>
            </a:r>
            <a:r>
              <a:rPr lang="de-DE" sz="2500" kern="1200" baseline="0" dirty="0" smtClean="0">
                <a:solidFill>
                  <a:srgbClr val="000000"/>
                </a:solidFill>
                <a:latin typeface="Arial"/>
              </a:rPr>
              <a:t> </a:t>
            </a:r>
            <a:r>
              <a:rPr lang="de-DE" sz="2500" kern="1200" baseline="0" dirty="0" err="1" smtClean="0">
                <a:solidFill>
                  <a:srgbClr val="000000"/>
                </a:solidFill>
                <a:latin typeface="Arial"/>
              </a:rPr>
              <a:t>umquod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res</a:t>
            </a:r>
            <a:r>
              <a:rPr lang="de-DE" sz="2500" kern="1200" baseline="0" dirty="0" smtClean="0">
                <a:solidFill>
                  <a:srgbClr val="000000"/>
                </a:solidFill>
                <a:latin typeface="Arial"/>
              </a:rPr>
              <a:t> ex et </a:t>
            </a:r>
            <a:r>
              <a:rPr lang="de-DE" sz="2500" kern="1200" baseline="0" dirty="0" err="1" smtClean="0">
                <a:solidFill>
                  <a:srgbClr val="000000"/>
                </a:solidFill>
                <a:latin typeface="Arial"/>
              </a:rPr>
              <a:t>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volum</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lit</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quam</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ea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elitatur</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experep</a:t>
            </a:r>
            <a:r>
              <a:rPr lang="de-DE" sz="2500" kern="1200" baseline="0" dirty="0" smtClean="0">
                <a:solidFill>
                  <a:srgbClr val="000000"/>
                </a:solidFill>
                <a:latin typeface="Arial"/>
              </a:rPr>
              <a:t> </a:t>
            </a:r>
            <a:r>
              <a:rPr lang="de-DE" sz="2500" kern="1200" baseline="0" dirty="0" err="1" smtClean="0">
                <a:solidFill>
                  <a:srgbClr val="000000"/>
                </a:solidFill>
                <a:latin typeface="Arial"/>
              </a:rPr>
              <a:t>elibus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inciam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tureictest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vererenienda</a:t>
            </a:r>
            <a:r>
              <a:rPr lang="de-DE" sz="2500" kern="1200" baseline="0" dirty="0" smtClean="0">
                <a:solidFill>
                  <a:srgbClr val="000000"/>
                </a:solidFill>
                <a:latin typeface="Arial"/>
              </a:rPr>
              <a:t> pro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a:t>
            </a:r>
            <a:r>
              <a:rPr lang="de-DE" sz="2500" kern="1200" baseline="0" dirty="0" smtClean="0">
                <a:solidFill>
                  <a:srgbClr val="000000"/>
                </a:solidFill>
                <a:latin typeface="Arial"/>
              </a:rPr>
              <a:t> </a:t>
            </a:r>
            <a:r>
              <a:rPr lang="de-DE" sz="2500" kern="1200" baseline="0" dirty="0" err="1" smtClean="0">
                <a:solidFill>
                  <a:srgbClr val="000000"/>
                </a:solidFill>
                <a:latin typeface="Arial"/>
              </a:rPr>
              <a:t>ullande</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eaqui</a:t>
            </a:r>
            <a:r>
              <a:rPr lang="de-DE" sz="2500" kern="1200" baseline="0" dirty="0" smtClean="0">
                <a:solidFill>
                  <a:srgbClr val="000000"/>
                </a:solidFill>
                <a:latin typeface="Arial"/>
              </a:rPr>
              <a:t> </a:t>
            </a:r>
            <a:r>
              <a:rPr lang="de-DE" sz="2500" kern="1200" baseline="0" dirty="0" err="1" smtClean="0">
                <a:solidFill>
                  <a:srgbClr val="000000"/>
                </a:solidFill>
                <a:latin typeface="Arial"/>
              </a:rPr>
              <a:t>toritionsed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voloriorem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harum</a:t>
            </a:r>
            <a:r>
              <a:rPr lang="de-DE" sz="2500" kern="1200" baseline="0" dirty="0" smtClean="0">
                <a:solidFill>
                  <a:srgbClr val="000000"/>
                </a:solidFill>
                <a:latin typeface="Arial"/>
              </a:rPr>
              <a:t> am </a:t>
            </a:r>
            <a:r>
              <a:rPr lang="de-DE" sz="2500" kern="1200" baseline="0" dirty="0" err="1" smtClean="0">
                <a:solidFill>
                  <a:srgbClr val="000000"/>
                </a:solidFill>
                <a:latin typeface="Arial"/>
              </a:rPr>
              <a:t>sitiossiti</a:t>
            </a:r>
            <a:r>
              <a:rPr lang="de-DE" sz="2500" kern="1200" baseline="0" dirty="0" smtClean="0">
                <a:solidFill>
                  <a:srgbClr val="000000"/>
                </a:solidFill>
                <a:latin typeface="Arial"/>
              </a:rPr>
              <a:t> </a:t>
            </a:r>
            <a:r>
              <a:rPr lang="de-DE" sz="2500" kern="1200" baseline="0" dirty="0" err="1" smtClean="0">
                <a:solidFill>
                  <a:srgbClr val="000000"/>
                </a:solidFill>
                <a:latin typeface="Arial"/>
              </a:rPr>
              <a:t>ilit</a:t>
            </a:r>
            <a:r>
              <a:rPr lang="de-DE" sz="2500" kern="1200" baseline="0" dirty="0" smtClean="0">
                <a:solidFill>
                  <a:srgbClr val="000000"/>
                </a:solidFill>
                <a:latin typeface="Arial"/>
              </a:rPr>
              <a:t> </a:t>
            </a:r>
            <a:r>
              <a:rPr lang="de-DE" sz="2500" kern="1200" baseline="0" dirty="0" err="1" smtClean="0">
                <a:solidFill>
                  <a:srgbClr val="000000"/>
                </a:solidFill>
                <a:latin typeface="Arial"/>
              </a:rPr>
              <a:t>mollorum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eatias</a:t>
            </a:r>
            <a:r>
              <a:rPr lang="de-DE" sz="2500" kern="1200" baseline="0" dirty="0" smtClean="0">
                <a:solidFill>
                  <a:srgbClr val="000000"/>
                </a:solidFill>
                <a:latin typeface="Arial"/>
              </a:rPr>
              <a:t> </a:t>
            </a:r>
            <a:r>
              <a:rPr lang="de-DE" sz="2500" kern="1200" baseline="0" dirty="0" err="1" smtClean="0">
                <a:solidFill>
                  <a:srgbClr val="000000"/>
                </a:solidFill>
                <a:latin typeface="Arial"/>
              </a:rPr>
              <a:t>sim</a:t>
            </a:r>
            <a:r>
              <a:rPr lang="de-DE" sz="2500" kern="1200" baseline="0" dirty="0" smtClean="0">
                <a:solidFill>
                  <a:srgbClr val="000000"/>
                </a:solidFill>
                <a:latin typeface="Arial"/>
              </a:rPr>
              <a:t> </a:t>
            </a:r>
            <a:r>
              <a:rPr lang="de-DE" sz="2500" kern="1200" baseline="0" dirty="0" err="1" smtClean="0">
                <a:solidFill>
                  <a:srgbClr val="000000"/>
                </a:solidFill>
                <a:latin typeface="Arial"/>
              </a:rPr>
              <a:t>lam</a:t>
            </a:r>
            <a:r>
              <a:rPr lang="de-DE" sz="2500" kern="1200" baseline="0" dirty="0" smtClean="0">
                <a:solidFill>
                  <a:srgbClr val="000000"/>
                </a:solidFill>
                <a:latin typeface="Arial"/>
              </a:rPr>
              <a:t> </a:t>
            </a:r>
            <a:r>
              <a:rPr lang="de-DE" sz="2500" kern="1200" baseline="0" dirty="0" err="1" smtClean="0">
                <a:solidFill>
                  <a:srgbClr val="000000"/>
                </a:solidFill>
                <a:latin typeface="Arial"/>
              </a:rPr>
              <a:t>cus</a:t>
            </a:r>
            <a:r>
              <a:rPr lang="de-DE" sz="2500" kern="1200" baseline="0" dirty="0" smtClean="0">
                <a:solidFill>
                  <a:srgbClr val="000000"/>
                </a:solidFill>
                <a:latin typeface="Arial"/>
              </a:rPr>
              <a:t> mint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plitasped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volesti</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quamusa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verionseque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senim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excea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verchil</a:t>
            </a:r>
            <a:r>
              <a:rPr lang="de-DE" sz="2500" kern="1200" baseline="0" dirty="0" smtClean="0">
                <a:solidFill>
                  <a:srgbClr val="000000"/>
                </a:solidFill>
                <a:latin typeface="Arial"/>
              </a:rPr>
              <a:t> ex et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doloresed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fugiamus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reperem</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vel</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ipsam</a:t>
            </a:r>
            <a:r>
              <a:rPr lang="de-DE" sz="2500" kern="1200" baseline="0" dirty="0" smtClean="0">
                <a:solidFill>
                  <a:srgbClr val="000000"/>
                </a:solidFill>
                <a:latin typeface="Arial"/>
              </a:rPr>
              <a:t> </a:t>
            </a:r>
            <a:r>
              <a:rPr lang="de-DE" sz="2500" kern="1200" baseline="0" dirty="0" err="1" smtClean="0">
                <a:solidFill>
                  <a:srgbClr val="000000"/>
                </a:solidFill>
                <a:latin typeface="Arial"/>
              </a:rPr>
              <a:t>audi</a:t>
            </a:r>
            <a:r>
              <a:rPr lang="de-DE" sz="2500" kern="1200" baseline="0" dirty="0" smtClean="0">
                <a:solidFill>
                  <a:srgbClr val="000000"/>
                </a:solidFill>
                <a:latin typeface="Arial"/>
              </a:rPr>
              <a:t> </a:t>
            </a:r>
            <a:r>
              <a:rPr lang="de-DE" sz="2500" kern="1200" baseline="0" dirty="0" err="1" smtClean="0">
                <a:solidFill>
                  <a:srgbClr val="000000"/>
                </a:solidFill>
                <a:latin typeface="Arial"/>
              </a:rPr>
              <a:t>apicili</a:t>
            </a:r>
            <a:r>
              <a:rPr lang="de-DE" sz="2500" kern="1200" baseline="0" dirty="0" smtClean="0">
                <a:solidFill>
                  <a:srgbClr val="000000"/>
                </a:solidFill>
                <a:latin typeface="Arial"/>
              </a:rPr>
              <a:t> </a:t>
            </a:r>
            <a:r>
              <a:rPr lang="de-DE" sz="2500" kern="1200" baseline="0" dirty="0" err="1" smtClean="0">
                <a:solidFill>
                  <a:srgbClr val="000000"/>
                </a:solidFill>
                <a:latin typeface="Arial"/>
              </a:rPr>
              <a:t>busam</a:t>
            </a:r>
            <a:r>
              <a:rPr lang="de-DE" sz="2500" kern="1200" baseline="0" dirty="0" smtClean="0">
                <a:solidFill>
                  <a:srgbClr val="000000"/>
                </a:solidFill>
                <a:latin typeface="Arial"/>
              </a:rPr>
              <a:t>, </a:t>
            </a:r>
            <a:r>
              <a:rPr lang="de-DE" sz="2500" kern="1200" baseline="0" dirty="0" err="1" smtClean="0">
                <a:solidFill>
                  <a:srgbClr val="000000"/>
                </a:solidFill>
                <a:latin typeface="Arial"/>
              </a:rPr>
              <a:t>eostionsedi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restestia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a:t>
            </a:r>
            <a:r>
              <a:rPr lang="de-DE" sz="2500" kern="1200" baseline="0" dirty="0" smtClean="0">
                <a:solidFill>
                  <a:srgbClr val="000000"/>
                </a:solidFill>
                <a:latin typeface="Arial"/>
              </a:rPr>
              <a:t> </a:t>
            </a:r>
            <a:r>
              <a:rPr lang="de-DE" sz="2500" kern="1200" baseline="0" dirty="0" err="1" smtClean="0">
                <a:solidFill>
                  <a:srgbClr val="000000"/>
                </a:solidFill>
                <a:latin typeface="Arial"/>
              </a:rPr>
              <a:t>pra</a:t>
            </a:r>
            <a:r>
              <a:rPr lang="de-DE" sz="2500" kern="1200" baseline="0" dirty="0" smtClean="0">
                <a:solidFill>
                  <a:srgbClr val="000000"/>
                </a:solidFill>
                <a:latin typeface="Arial"/>
              </a:rPr>
              <a:t> </a:t>
            </a:r>
            <a:r>
              <a:rPr lang="de-DE" sz="2500" kern="1200" baseline="0" dirty="0" err="1" smtClean="0">
                <a:solidFill>
                  <a:srgbClr val="000000"/>
                </a:solidFill>
                <a:latin typeface="Arial"/>
              </a:rPr>
              <a:t>denda</a:t>
            </a:r>
            <a:r>
              <a:rPr lang="de-DE" sz="2500" kern="1200" baseline="0" dirty="0" smtClean="0">
                <a:solidFill>
                  <a:srgbClr val="000000"/>
                </a:solidFill>
                <a:latin typeface="Arial"/>
              </a:rPr>
              <a:t> </a:t>
            </a:r>
            <a:r>
              <a:rPr lang="de-DE" sz="2500" kern="1200" baseline="0" dirty="0" err="1" smtClean="0">
                <a:solidFill>
                  <a:srgbClr val="000000"/>
                </a:solidFill>
                <a:latin typeface="Arial"/>
              </a:rPr>
              <a: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verspel</a:t>
            </a:r>
            <a:r>
              <a:rPr lang="de-DE" sz="2500" kern="1200" baseline="0" dirty="0" smtClean="0">
                <a:solidFill>
                  <a:srgbClr val="000000"/>
                </a:solidFill>
                <a:latin typeface="Arial"/>
              </a:rPr>
              <a:t> </a:t>
            </a:r>
            <a:r>
              <a:rPr lang="de-DE" sz="2500" kern="1200" baseline="0" dirty="0" err="1" smtClean="0">
                <a:solidFill>
                  <a:srgbClr val="000000"/>
                </a:solidFill>
                <a:latin typeface="Arial"/>
              </a:rPr>
              <a:t>luptur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utempor</a:t>
            </a:r>
            <a:r>
              <a:rPr lang="de-DE" sz="2500" kern="1200" baseline="0" dirty="0" smtClean="0">
                <a:solidFill>
                  <a:srgbClr val="000000"/>
                </a:solidFill>
                <a:latin typeface="Arial"/>
              </a:rPr>
              <a:t> </a:t>
            </a:r>
            <a:r>
              <a:rPr lang="de-DE" sz="2500" kern="1200" baseline="0" dirty="0" err="1" smtClean="0">
                <a:solidFill>
                  <a:srgbClr val="000000"/>
                </a:solidFill>
                <a:latin typeface="Arial"/>
              </a:rPr>
              <a:t>rovitat</a:t>
            </a:r>
            <a:r>
              <a:rPr lang="de-DE" sz="2500" kern="1200" baseline="0" dirty="0" smtClean="0">
                <a:solidFill>
                  <a:srgbClr val="000000"/>
                </a:solidFill>
                <a:latin typeface="Arial"/>
              </a:rPr>
              <a:t> </a:t>
            </a:r>
            <a:r>
              <a:rPr lang="de-DE" sz="2500" kern="1200" baseline="0" dirty="0" err="1" smtClean="0">
                <a:solidFill>
                  <a:srgbClr val="000000"/>
                </a:solidFill>
                <a:latin typeface="Arial"/>
              </a:rPr>
              <a:t>isquidi</a:t>
            </a:r>
            <a:r>
              <a:rPr lang="de-DE" sz="2500" kern="1200" baseline="0" dirty="0" smtClean="0">
                <a:solidFill>
                  <a:srgbClr val="000000"/>
                </a:solidFill>
                <a:latin typeface="Arial"/>
              </a:rPr>
              <a:t> </a:t>
            </a:r>
            <a:r>
              <a:rPr lang="de-DE" sz="2500" kern="1200" baseline="0" dirty="0" err="1" smtClean="0">
                <a:solidFill>
                  <a:srgbClr val="000000"/>
                </a:solidFill>
                <a:latin typeface="Arial"/>
              </a:rPr>
              <a:t>gendus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voluptaecae</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Itatem</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conectis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Xerro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elesciam</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am </a:t>
            </a:r>
            <a:r>
              <a:rPr lang="de-DE" sz="2500" kern="1200" baseline="0" dirty="0" err="1" smtClean="0">
                <a:solidFill>
                  <a:srgbClr val="000000"/>
                </a:solidFill>
                <a:latin typeface="Arial"/>
              </a:rPr>
              <a:t>videlessi</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omnient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laccum</a:t>
            </a:r>
            <a:r>
              <a:rPr lang="de-DE" sz="2500" kern="1200" baseline="0" dirty="0" smtClean="0">
                <a:solidFill>
                  <a:srgbClr val="000000"/>
                </a:solidFill>
                <a:latin typeface="Arial"/>
              </a:rPr>
              <a:t> </a:t>
            </a:r>
            <a:r>
              <a:rPr lang="de-DE" sz="2500" kern="1200" baseline="0" dirty="0" err="1" smtClean="0">
                <a:solidFill>
                  <a:srgbClr val="000000"/>
                </a:solidFill>
                <a:latin typeface="Arial"/>
              </a:rPr>
              <a:t>ernation</a:t>
            </a:r>
            <a:r>
              <a:rPr lang="de-DE" sz="2500" kern="1200" baseline="0" dirty="0" smtClean="0">
                <a:solidFill>
                  <a:srgbClr val="000000"/>
                </a:solidFill>
                <a:latin typeface="Arial"/>
              </a:rPr>
              <a:t> </a:t>
            </a:r>
            <a:r>
              <a:rPr lang="de-DE" sz="2500" kern="1200" baseline="0" dirty="0" err="1" smtClean="0">
                <a:solidFill>
                  <a:srgbClr val="000000"/>
                </a:solidFill>
                <a:latin typeface="Arial"/>
              </a:rPr>
              <a:t>cus</a:t>
            </a:r>
            <a:r>
              <a:rPr lang="de-DE" sz="2500" kern="1200" baseline="0" dirty="0" smtClean="0">
                <a:solidFill>
                  <a:srgbClr val="000000"/>
                </a:solidFill>
                <a:latin typeface="Arial"/>
              </a:rPr>
              <a:t> </a:t>
            </a:r>
            <a:r>
              <a:rPr lang="de-DE" sz="2500" kern="1200" baseline="0" dirty="0" err="1" smtClean="0">
                <a:solidFill>
                  <a:srgbClr val="000000"/>
                </a:solidFill>
                <a:latin typeface="Arial"/>
              </a:rPr>
              <a:t>explictur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Abori</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venis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quibus</a:t>
            </a:r>
            <a:r>
              <a:rPr lang="de-DE" sz="2500" kern="1200" baseline="0" dirty="0" smtClean="0">
                <a:solidFill>
                  <a:srgbClr val="000000"/>
                </a:solidFill>
                <a:latin typeface="Arial"/>
              </a:rPr>
              <a:t> in es et </a:t>
            </a:r>
            <a:r>
              <a:rPr lang="de-DE" sz="2500" kern="1200" baseline="0" dirty="0" err="1" smtClean="0">
                <a:solidFill>
                  <a:srgbClr val="000000"/>
                </a:solidFill>
                <a:latin typeface="Arial"/>
              </a:rPr>
              <a:t>aligent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Niat</a:t>
            </a:r>
            <a:r>
              <a:rPr lang="de-DE" sz="2500" kern="1200" baseline="0" dirty="0" smtClean="0">
                <a:solidFill>
                  <a:srgbClr val="000000"/>
                </a:solidFill>
                <a:latin typeface="Arial"/>
              </a:rPr>
              <a:t> </a:t>
            </a:r>
            <a:r>
              <a:rPr lang="de-DE" sz="2500" kern="1200" baseline="0" dirty="0" err="1" smtClean="0">
                <a:solidFill>
                  <a:srgbClr val="000000"/>
                </a:solidFill>
                <a:latin typeface="Arial"/>
              </a:rPr>
              <a:t>harchillis</a:t>
            </a:r>
            <a:r>
              <a:rPr lang="de-DE" sz="2500" kern="1200" baseline="0" dirty="0" smtClean="0">
                <a:solidFill>
                  <a:srgbClr val="000000"/>
                </a:solidFill>
                <a:latin typeface="Arial"/>
              </a:rPr>
              <a:t> </a:t>
            </a:r>
            <a:r>
              <a:rPr lang="de-DE" sz="2500" kern="1200" baseline="0" dirty="0" err="1" smtClean="0">
                <a:solidFill>
                  <a:srgbClr val="000000"/>
                </a:solidFill>
                <a:latin typeface="Arial"/>
              </a:rPr>
              <a:t>cullate</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aboreperia</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faccabo</a:t>
            </a:r>
            <a:r>
              <a:rPr lang="de-DE" sz="2500" kern="1200" baseline="0" dirty="0" smtClean="0">
                <a:solidFill>
                  <a:srgbClr val="000000"/>
                </a:solidFill>
                <a:latin typeface="Arial"/>
              </a:rPr>
              <a:t>. </a:t>
            </a:r>
            <a:r>
              <a:rPr lang="de-DE" sz="2500" kern="1200" baseline="0" dirty="0" err="1" smtClean="0">
                <a:solidFill>
                  <a:srgbClr val="000000"/>
                </a:solidFill>
                <a:latin typeface="Arial"/>
              </a:rPr>
              <a:t>Otam</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iniminventur</a:t>
            </a:r>
            <a:r>
              <a:rPr lang="de-DE" sz="2500" kern="1200" baseline="0" dirty="0" smtClean="0">
                <a:solidFill>
                  <a:srgbClr val="000000"/>
                </a:solidFill>
                <a:latin typeface="Arial"/>
              </a:rPr>
              <a:t> </a:t>
            </a:r>
            <a:r>
              <a:rPr lang="de-DE" sz="2500" kern="1200" baseline="0" dirty="0" err="1" smtClean="0">
                <a:solidFill>
                  <a:srgbClr val="000000"/>
                </a:solidFill>
                <a:latin typeface="Arial"/>
              </a:rPr>
              <a:t>ra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a:t>
            </a:r>
            <a:r>
              <a:rPr lang="de-DE" sz="2500" kern="1200" baseline="0" dirty="0" smtClean="0">
                <a:solidFill>
                  <a:srgbClr val="000000"/>
                </a:solidFill>
                <a:latin typeface="Arial"/>
              </a:rPr>
              <a:t> </a:t>
            </a:r>
            <a:r>
              <a:rPr lang="de-DE" sz="2500" kern="1200" baseline="0" dirty="0" err="1" smtClean="0">
                <a:solidFill>
                  <a:srgbClr val="000000"/>
                </a:solidFill>
                <a:latin typeface="Arial"/>
              </a:rPr>
              <a:t>net</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accum</a:t>
            </a:r>
            <a:r>
              <a:rPr lang="de-DE" sz="2500" kern="1200" baseline="0" dirty="0" smtClean="0">
                <a:solidFill>
                  <a:srgbClr val="000000"/>
                </a:solidFill>
                <a:latin typeface="Arial"/>
              </a:rPr>
              <a:t>, </a:t>
            </a:r>
            <a:r>
              <a:rPr lang="de-DE" sz="2500" kern="1200" baseline="0" dirty="0" err="1" smtClean="0">
                <a:solidFill>
                  <a:srgbClr val="000000"/>
                </a:solidFill>
                <a:latin typeface="Arial"/>
              </a:rPr>
              <a:t>nimet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officimi</a:t>
            </a:r>
            <a:r>
              <a:rPr lang="de-DE" sz="2500" kern="1200" baseline="0" dirty="0" smtClean="0">
                <a:solidFill>
                  <a:srgbClr val="000000"/>
                </a:solidFill>
                <a:latin typeface="Arial"/>
              </a:rPr>
              <a:t>, </a:t>
            </a:r>
            <a:r>
              <a:rPr lang="de-DE" sz="2500" kern="1200" baseline="0" dirty="0" err="1" smtClean="0">
                <a:solidFill>
                  <a:srgbClr val="000000"/>
                </a:solidFill>
                <a:latin typeface="Arial"/>
              </a:rPr>
              <a:t>conseque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dit</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Nam, </a:t>
            </a:r>
            <a:r>
              <a:rPr lang="de-DE" sz="2500" kern="1200" baseline="0" dirty="0" err="1" smtClean="0">
                <a:solidFill>
                  <a:srgbClr val="000000"/>
                </a:solidFill>
                <a:latin typeface="Arial"/>
              </a:rPr>
              <a:t>quibus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moloraectius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illabor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laborrum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inveliquia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sequias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spedis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moluptias</a:t>
            </a:r>
            <a:r>
              <a:rPr lang="de-DE" sz="2500" kern="1200" baseline="0" dirty="0" smtClean="0">
                <a:solidFill>
                  <a:srgbClr val="000000"/>
                </a:solidFill>
                <a:latin typeface="Arial"/>
              </a:rPr>
              <a:t> </a:t>
            </a:r>
            <a:r>
              <a:rPr lang="de-DE" sz="2500" kern="1200" baseline="0" dirty="0" err="1" smtClean="0">
                <a:solidFill>
                  <a:srgbClr val="000000"/>
                </a:solidFill>
                <a:latin typeface="Arial"/>
              </a:rPr>
              <a:t>adia</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acest</a:t>
            </a:r>
            <a:r>
              <a:rPr lang="de-DE" sz="2500" kern="1200" baseline="0" dirty="0" smtClean="0">
                <a:solidFill>
                  <a:srgbClr val="000000"/>
                </a:solidFill>
                <a:latin typeface="Arial"/>
              </a:rPr>
              <a:t> </a:t>
            </a:r>
            <a:r>
              <a:rPr lang="de-DE" sz="2500" kern="1200" baseline="0" dirty="0" err="1" smtClean="0">
                <a:solidFill>
                  <a:srgbClr val="000000"/>
                </a:solidFill>
                <a:latin typeface="Arial"/>
              </a:rPr>
              <a:t>audae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pernatum</a:t>
            </a:r>
            <a:r>
              <a:rPr lang="de-DE" sz="2500" kern="1200" baseline="0" dirty="0" smtClean="0">
                <a:solidFill>
                  <a:srgbClr val="000000"/>
                </a:solidFill>
                <a:latin typeface="Arial"/>
              </a:rPr>
              <a:t> </a:t>
            </a:r>
            <a:r>
              <a:rPr lang="de-DE" sz="2500" kern="1200" baseline="0" dirty="0" err="1" smtClean="0">
                <a:solidFill>
                  <a:srgbClr val="000000"/>
                </a:solidFill>
                <a:latin typeface="Arial"/>
              </a:rPr>
              <a: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ad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volo</a:t>
            </a:r>
            <a:r>
              <a:rPr lang="de-DE" sz="2500" kern="1200" baseline="0" dirty="0" smtClean="0">
                <a:solidFill>
                  <a:srgbClr val="000000"/>
                </a:solidFill>
                <a:latin typeface="Arial"/>
              </a:rPr>
              <a:t> </a:t>
            </a:r>
            <a:r>
              <a:rPr lang="de-DE" sz="2500" kern="1200" baseline="0" dirty="0" err="1" smtClean="0">
                <a:solidFill>
                  <a:srgbClr val="000000"/>
                </a:solidFill>
                <a:latin typeface="Arial"/>
              </a:rPr>
              <a:t>verovid</a:t>
            </a:r>
            <a:r>
              <a:rPr lang="de-DE" sz="2500" kern="1200" baseline="0" dirty="0" smtClean="0">
                <a:solidFill>
                  <a:srgbClr val="000000"/>
                </a:solidFill>
                <a:latin typeface="Arial"/>
              </a:rPr>
              <a:t> </a:t>
            </a:r>
            <a:r>
              <a:rPr lang="de-DE" sz="2500" kern="1200" baseline="0" dirty="0" err="1" smtClean="0">
                <a:solidFill>
                  <a:srgbClr val="000000"/>
                </a:solidFill>
                <a:latin typeface="Arial"/>
              </a:rPr>
              <a:t>unturitatet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adiorehendi</a:t>
            </a:r>
            <a:r>
              <a:rPr lang="de-DE" sz="2500" kern="1200" baseline="0" dirty="0" smtClean="0">
                <a:solidFill>
                  <a:srgbClr val="000000"/>
                </a:solidFill>
                <a:latin typeface="Arial"/>
              </a:rPr>
              <a:t> </a:t>
            </a:r>
            <a:r>
              <a:rPr lang="de-DE" sz="2500" kern="1200" baseline="0" dirty="0" err="1" smtClean="0">
                <a:solidFill>
                  <a:srgbClr val="000000"/>
                </a:solidFill>
                <a:latin typeface="Arial"/>
              </a:rPr>
              <a:t>blabor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aciur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resciuntem</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imendendae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dem. </a:t>
            </a:r>
            <a:r>
              <a:rPr lang="de-DE" sz="2500" kern="1200" baseline="0" dirty="0" err="1" smtClean="0">
                <a:solidFill>
                  <a:srgbClr val="000000"/>
                </a:solidFill>
                <a:latin typeface="Arial"/>
              </a:rPr>
              <a:t>Ro</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a:t>
            </a:r>
            <a:r>
              <a:rPr lang="de-DE" sz="2500" kern="1200" baseline="0" dirty="0" smtClean="0">
                <a:solidFill>
                  <a:srgbClr val="000000"/>
                </a:solidFill>
                <a:latin typeface="Arial"/>
              </a:rPr>
              <a:t> </a:t>
            </a:r>
            <a:r>
              <a:rPr lang="de-DE" sz="2500" kern="1200" baseline="0" dirty="0" err="1" smtClean="0">
                <a:solidFill>
                  <a:srgbClr val="000000"/>
                </a:solidFill>
                <a:latin typeface="Arial"/>
              </a:rPr>
              <a:t>atiorro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in </a:t>
            </a:r>
            <a:r>
              <a:rPr lang="de-DE" sz="2500" kern="1200" baseline="0" dirty="0" err="1" smtClean="0">
                <a:solidFill>
                  <a:srgbClr val="000000"/>
                </a:solidFill>
                <a:latin typeface="Arial"/>
              </a:rPr>
              <a:t>nihiliquis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volorporro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is</a:t>
            </a:r>
            <a:r>
              <a:rPr lang="de-DE" sz="2500" kern="1200" baseline="0" dirty="0" smtClean="0">
                <a:solidFill>
                  <a:srgbClr val="000000"/>
                </a:solidFill>
                <a:latin typeface="Arial"/>
              </a:rPr>
              <a:t> </a:t>
            </a:r>
            <a:r>
              <a:rPr lang="de-DE" sz="2500" kern="1200" baseline="0" dirty="0" err="1" smtClean="0">
                <a:solidFill>
                  <a:srgbClr val="000000"/>
                </a:solidFill>
                <a:latin typeface="Arial"/>
              </a:rPr>
              <a:t>istiusdaecto</a:t>
            </a:r>
            <a:r>
              <a:rPr lang="de-DE" sz="2500" kern="1200" baseline="0" dirty="0" smtClean="0">
                <a:solidFill>
                  <a:srgbClr val="000000"/>
                </a:solidFill>
                <a:latin typeface="Arial"/>
              </a:rPr>
              <a:t> </a:t>
            </a:r>
            <a:r>
              <a:rPr lang="de-DE" sz="2500" kern="1200" baseline="0" dirty="0" err="1" smtClean="0">
                <a:solidFill>
                  <a:srgbClr val="000000"/>
                </a:solidFill>
                <a:latin typeface="Arial"/>
              </a:rPr>
              <a:t>tem</a:t>
            </a:r>
            <a:r>
              <a:rPr lang="de-DE" sz="2500" kern="1200" baseline="0" dirty="0" smtClean="0">
                <a:solidFill>
                  <a:srgbClr val="000000"/>
                </a:solidFill>
                <a:latin typeface="Arial"/>
              </a:rPr>
              <a:t> </a:t>
            </a:r>
            <a:r>
              <a:rPr lang="de-DE" sz="2500" kern="1200" baseline="0" dirty="0" err="1" smtClean="0">
                <a:solidFill>
                  <a:srgbClr val="000000"/>
                </a:solidFill>
                <a:latin typeface="Arial"/>
              </a:rPr>
              <a:t>recae</a:t>
            </a:r>
            <a:r>
              <a:rPr lang="de-DE" sz="2500" kern="1200" baseline="0" dirty="0" smtClean="0">
                <a:solidFill>
                  <a:srgbClr val="000000"/>
                </a:solidFill>
                <a:latin typeface="Arial"/>
              </a:rPr>
              <a:t> mi, si </a:t>
            </a:r>
            <a:r>
              <a:rPr lang="de-DE" sz="2500" kern="1200" baseline="0" dirty="0" err="1" smtClean="0">
                <a:solidFill>
                  <a:srgbClr val="000000"/>
                </a:solidFill>
                <a:latin typeface="Arial"/>
              </a:rPr>
              <a:t>voluptat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Cae</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quasinc</a:t>
            </a:r>
            <a:r>
              <a:rPr lang="de-DE" sz="2500" kern="1200" baseline="0" dirty="0" smtClean="0">
                <a:solidFill>
                  <a:srgbClr val="000000"/>
                </a:solidFill>
                <a:latin typeface="Arial"/>
              </a:rPr>
              <a:t> </a:t>
            </a:r>
            <a:r>
              <a:rPr lang="de-DE" sz="2500" kern="1200" baseline="0" dirty="0" err="1" smtClean="0">
                <a:solidFill>
                  <a:srgbClr val="000000"/>
                </a:solidFill>
                <a:latin typeface="Arial"/>
              </a:rPr>
              <a:t>ipitio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Ariscipsamus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volorec</a:t>
            </a:r>
            <a:r>
              <a:rPr lang="de-DE" sz="2500" kern="1200" baseline="0" dirty="0" smtClean="0">
                <a:solidFill>
                  <a:srgbClr val="000000"/>
                </a:solidFill>
                <a:latin typeface="Arial"/>
              </a:rPr>
              <a:t> </a:t>
            </a:r>
            <a:r>
              <a:rPr lang="de-DE" sz="2500" kern="1200" baseline="0" dirty="0" err="1" smtClean="0">
                <a:solidFill>
                  <a:srgbClr val="000000"/>
                </a:solidFill>
                <a:latin typeface="Arial"/>
              </a:rPr>
              <a:t>tionse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volorunt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Consequo</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erioratur</a:t>
            </a:r>
            <a:r>
              <a:rPr lang="de-DE" sz="2500" kern="1200" baseline="0" dirty="0" smtClean="0">
                <a:solidFill>
                  <a:srgbClr val="000000"/>
                </a:solidFill>
                <a:latin typeface="Arial"/>
              </a:rPr>
              <a:t>?</a:t>
            </a:r>
          </a:p>
          <a:p>
            <a:pPr rtl="0"/>
            <a:r>
              <a:rPr lang="de-DE" sz="2500" kern="1200" baseline="0" dirty="0" smtClean="0">
                <a:solidFill>
                  <a:srgbClr val="000000"/>
                </a:solidFill>
                <a:latin typeface="Arial"/>
              </a:rPr>
              <a:t>As </a:t>
            </a:r>
            <a:r>
              <a:rPr lang="de-DE" sz="2500" kern="1200" baseline="0" dirty="0" err="1" smtClean="0">
                <a:solidFill>
                  <a:srgbClr val="000000"/>
                </a:solidFill>
                <a:latin typeface="Arial"/>
              </a:rPr>
              <a:t>ipsunt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etus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il</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ipsandio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et </a:t>
            </a:r>
            <a:r>
              <a:rPr lang="de-DE" sz="2500" kern="1200" baseline="0" dirty="0" err="1" smtClean="0">
                <a:solidFill>
                  <a:srgbClr val="000000"/>
                </a:solidFill>
                <a:latin typeface="Arial"/>
              </a:rPr>
              <a:t>lam</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officitis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doles</a:t>
            </a:r>
            <a:r>
              <a:rPr lang="de-DE" sz="2500" kern="1200" baseline="0" dirty="0" smtClean="0">
                <a:solidFill>
                  <a:srgbClr val="000000"/>
                </a:solidFill>
                <a:latin typeface="Arial"/>
              </a:rPr>
              <a:t> </a:t>
            </a:r>
            <a:r>
              <a:rPr lang="de-DE" sz="2500" kern="1200" baseline="0" dirty="0" err="1" smtClean="0">
                <a:solidFill>
                  <a:srgbClr val="000000"/>
                </a:solidFill>
                <a:latin typeface="Arial"/>
              </a:rPr>
              <a:t>essi</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quuntur</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eosaeped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eri</a:t>
            </a:r>
            <a:r>
              <a:rPr lang="de-DE" sz="2500" kern="1200" baseline="0" dirty="0" smtClean="0">
                <a:solidFill>
                  <a:srgbClr val="000000"/>
                </a:solidFill>
                <a:latin typeface="Arial"/>
              </a:rPr>
              <a:t> </a:t>
            </a:r>
            <a:r>
              <a:rPr lang="de-DE" sz="2500" kern="1200" baseline="0" dirty="0" err="1" smtClean="0">
                <a:solidFill>
                  <a:srgbClr val="000000"/>
                </a:solidFill>
                <a:latin typeface="Arial"/>
              </a:rPr>
              <a:t>aperat</a:t>
            </a:r>
            <a:r>
              <a:rPr lang="de-DE" sz="2500" kern="1200" baseline="0" dirty="0" smtClean="0">
                <a:solidFill>
                  <a:srgbClr val="000000"/>
                </a:solidFill>
                <a:latin typeface="Arial"/>
              </a:rPr>
              <a:t> </a:t>
            </a:r>
            <a:r>
              <a:rPr lang="de-DE" sz="2500" kern="1200" baseline="0" dirty="0" err="1" smtClean="0">
                <a:solidFill>
                  <a:srgbClr val="000000"/>
                </a:solidFill>
                <a:latin typeface="Arial"/>
              </a:rPr>
              <a:t>este</a:t>
            </a:r>
            <a:r>
              <a:rPr lang="de-DE" sz="2500" kern="1200" baseline="0" dirty="0" smtClean="0">
                <a:solidFill>
                  <a:srgbClr val="000000"/>
                </a:solidFill>
                <a:latin typeface="Arial"/>
              </a:rPr>
              <a:t> nos </a:t>
            </a:r>
            <a:r>
              <a:rPr lang="de-DE" sz="2500" kern="1200" baseline="0" dirty="0" err="1" smtClean="0">
                <a:solidFill>
                  <a:srgbClr val="000000"/>
                </a:solidFill>
                <a:latin typeface="Arial"/>
              </a:rPr>
              <a:t>mosandi</a:t>
            </a:r>
            <a:r>
              <a:rPr lang="de-DE" sz="2500" kern="1200" baseline="0" dirty="0" smtClean="0">
                <a:solidFill>
                  <a:srgbClr val="000000"/>
                </a:solidFill>
                <a:latin typeface="Arial"/>
              </a:rPr>
              <a:t> </a:t>
            </a:r>
            <a:r>
              <a:rPr lang="de-DE" sz="2500" kern="1200" baseline="0" dirty="0" err="1" smtClean="0">
                <a:solidFill>
                  <a:srgbClr val="000000"/>
                </a:solidFill>
                <a:latin typeface="Arial"/>
              </a:rPr>
              <a:t>tenit</a:t>
            </a:r>
            <a:r>
              <a:rPr lang="de-DE" sz="2500" kern="1200" baseline="0" dirty="0" smtClean="0">
                <a:solidFill>
                  <a:srgbClr val="000000"/>
                </a:solidFill>
                <a:latin typeface="Arial"/>
              </a:rPr>
              <a:t>, </a:t>
            </a:r>
            <a:r>
              <a:rPr lang="de-DE" sz="2500" kern="1200" baseline="0" dirty="0" err="1" smtClean="0">
                <a:solidFill>
                  <a:srgbClr val="000000"/>
                </a:solidFill>
                <a:latin typeface="Arial"/>
              </a:rPr>
              <a:t>sandanis</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idellam</a:t>
            </a:r>
            <a:r>
              <a:rPr lang="de-DE" sz="2500" kern="1200" baseline="0" dirty="0" smtClean="0">
                <a:solidFill>
                  <a:srgbClr val="000000"/>
                </a:solidFill>
                <a:latin typeface="Arial"/>
              </a:rPr>
              <a:t> </a:t>
            </a:r>
            <a:r>
              <a:rPr lang="de-DE" sz="2500" kern="1200" baseline="0" dirty="0" err="1" smtClean="0">
                <a:solidFill>
                  <a:srgbClr val="000000"/>
                </a:solidFill>
                <a:latin typeface="Arial"/>
              </a:rPr>
              <a:t>inctas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et </a:t>
            </a:r>
            <a:r>
              <a:rPr lang="de-DE" sz="2500" kern="1200" baseline="0" dirty="0" err="1" smtClean="0">
                <a:solidFill>
                  <a:srgbClr val="000000"/>
                </a:solidFill>
                <a:latin typeface="Arial"/>
              </a:rPr>
              <a:t>veliquidel</a:t>
            </a:r>
            <a:r>
              <a:rPr lang="de-DE" sz="2500" kern="1200" baseline="0" dirty="0" smtClean="0">
                <a:solidFill>
                  <a:srgbClr val="000000"/>
                </a:solidFill>
                <a:latin typeface="Arial"/>
              </a:rPr>
              <a:t> </a:t>
            </a:r>
            <a:r>
              <a:rPr lang="de-DE" sz="2500" kern="1200" baseline="0" dirty="0" err="1" smtClean="0">
                <a:solidFill>
                  <a:srgbClr val="000000"/>
                </a:solidFill>
                <a:latin typeface="Arial"/>
              </a:rPr>
              <a:t>event</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rerspelic</a:t>
            </a:r>
            <a:r>
              <a:rPr lang="de-DE" sz="2500" kern="1200" baseline="0" dirty="0" smtClean="0">
                <a:solidFill>
                  <a:srgbClr val="000000"/>
                </a:solidFill>
                <a:latin typeface="Arial"/>
              </a:rPr>
              <a:t> </a:t>
            </a:r>
            <a:r>
              <a:rPr lang="de-DE" sz="2500" kern="1200" baseline="0" dirty="0" err="1" smtClean="0">
                <a:solidFill>
                  <a:srgbClr val="000000"/>
                </a:solidFill>
                <a:latin typeface="Arial"/>
              </a:rPr>
              <a:t>te</a:t>
            </a:r>
            <a:r>
              <a:rPr lang="de-DE" sz="2500" kern="1200" baseline="0" dirty="0" smtClean="0">
                <a:solidFill>
                  <a:srgbClr val="000000"/>
                </a:solidFill>
                <a:latin typeface="Arial"/>
              </a:rPr>
              <a:t> nos et </a:t>
            </a:r>
            <a:r>
              <a:rPr lang="de-DE" sz="2500" kern="1200" baseline="0" dirty="0" err="1" smtClean="0">
                <a:solidFill>
                  <a:srgbClr val="000000"/>
                </a:solidFill>
                <a:latin typeface="Arial"/>
              </a:rPr>
              <a:t>faceratur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aboremque</a:t>
            </a:r>
            <a:r>
              <a:rPr lang="de-DE" sz="2500" kern="1200" baseline="0" dirty="0" smtClean="0">
                <a:solidFill>
                  <a:srgbClr val="000000"/>
                </a:solidFill>
                <a:latin typeface="Arial"/>
              </a:rPr>
              <a:t> </a:t>
            </a:r>
            <a:r>
              <a:rPr lang="de-DE" sz="2500" kern="1200" baseline="0" dirty="0" err="1" smtClean="0">
                <a:solidFill>
                  <a:srgbClr val="000000"/>
                </a:solidFill>
                <a:latin typeface="Arial"/>
              </a:rPr>
              <a:t>liquis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rest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sed</a:t>
            </a:r>
            <a:r>
              <a:rPr lang="de-DE" sz="2500" kern="1200" baseline="0" dirty="0" smtClean="0">
                <a:solidFill>
                  <a:srgbClr val="000000"/>
                </a:solidFill>
                <a:latin typeface="Arial"/>
              </a:rPr>
              <a:t> </a:t>
            </a:r>
            <a:r>
              <a:rPr lang="de-DE" sz="2500" kern="1200" baseline="0" dirty="0" err="1" smtClean="0">
                <a:solidFill>
                  <a:srgbClr val="000000"/>
                </a:solidFill>
                <a:latin typeface="Arial"/>
              </a:rPr>
              <a:t>eruptas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quiduci</a:t>
            </a:r>
            <a:r>
              <a:rPr lang="de-DE" sz="2500" kern="1200" baseline="0" dirty="0" smtClean="0">
                <a:solidFill>
                  <a:srgbClr val="000000"/>
                </a:solidFill>
                <a:latin typeface="Arial"/>
              </a:rPr>
              <a:t> </a:t>
            </a:r>
            <a:r>
              <a:rPr lang="de-DE" sz="2500" kern="1200" baseline="0" dirty="0" err="1" smtClean="0">
                <a:solidFill>
                  <a:srgbClr val="000000"/>
                </a:solidFill>
                <a:latin typeface="Arial"/>
              </a:rPr>
              <a:t>liquatur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volorerro</a:t>
            </a:r>
            <a:r>
              <a:rPr lang="de-DE" sz="2500" kern="1200" baseline="0" dirty="0" smtClean="0">
                <a:solidFill>
                  <a:srgbClr val="000000"/>
                </a:solidFill>
                <a:latin typeface="Arial"/>
              </a:rPr>
              <a:t> es </a:t>
            </a:r>
            <a:r>
              <a:rPr lang="de-DE" sz="2500" kern="1200" baseline="0" dirty="0" err="1" smtClean="0">
                <a:solidFill>
                  <a:srgbClr val="000000"/>
                </a:solidFill>
                <a:latin typeface="Arial"/>
              </a:rPr>
              <a:t>magnimo</a:t>
            </a:r>
            <a:r>
              <a:rPr lang="de-DE" sz="2500" kern="1200" baseline="0" dirty="0" smtClean="0">
                <a:solidFill>
                  <a:srgbClr val="000000"/>
                </a:solidFill>
                <a:latin typeface="Arial"/>
              </a:rPr>
              <a:t> </a:t>
            </a:r>
            <a:r>
              <a:rPr lang="de-DE" sz="2500" kern="1200" baseline="0" dirty="0" err="1" smtClean="0">
                <a:solidFill>
                  <a:srgbClr val="000000"/>
                </a:solidFill>
                <a:latin typeface="Arial"/>
              </a:rPr>
              <a:t>luptaqu</a:t>
            </a:r>
            <a:r>
              <a:rPr lang="de-DE" sz="2500" kern="1200" baseline="0" dirty="0" smtClean="0">
                <a:solidFill>
                  <a:srgbClr val="000000"/>
                </a:solidFill>
                <a:latin typeface="Arial"/>
              </a:rPr>
              <a:t> </a:t>
            </a:r>
            <a:r>
              <a:rPr lang="de-DE" sz="2500" kern="1200" baseline="0" dirty="0" err="1" smtClean="0">
                <a:solidFill>
                  <a:srgbClr val="000000"/>
                </a:solidFill>
                <a:latin typeface="Arial"/>
              </a:rPr>
              <a:t>ibust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acero</a:t>
            </a:r>
            <a:r>
              <a:rPr lang="de-DE" sz="2500" kern="1200" baseline="0" dirty="0" smtClean="0">
                <a:solidFill>
                  <a:srgbClr val="000000"/>
                </a:solidFill>
                <a:latin typeface="Arial"/>
              </a:rPr>
              <a:t> </a:t>
            </a:r>
            <a:r>
              <a:rPr lang="de-DE" sz="2500" kern="1200" baseline="0" dirty="0" err="1" smtClean="0">
                <a:solidFill>
                  <a:srgbClr val="000000"/>
                </a:solidFill>
                <a:latin typeface="Arial"/>
              </a:rPr>
              <a:t>maximus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expero</a:t>
            </a:r>
            <a:r>
              <a:rPr lang="de-DE" sz="2500" kern="1200" baseline="0" dirty="0" smtClean="0">
                <a:solidFill>
                  <a:srgbClr val="000000"/>
                </a:solidFill>
                <a:latin typeface="Arial"/>
              </a:rPr>
              <a:t>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cumque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preprae</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Volupti</a:t>
            </a:r>
            <a:r>
              <a:rPr lang="de-DE" sz="2500" kern="1200" baseline="0" dirty="0" smtClean="0">
                <a:solidFill>
                  <a:srgbClr val="000000"/>
                </a:solidFill>
                <a:latin typeface="Arial"/>
              </a:rPr>
              <a:t> </a:t>
            </a:r>
            <a:r>
              <a:rPr lang="de-DE" sz="2500" kern="1200" baseline="0" dirty="0" err="1" smtClean="0">
                <a:solidFill>
                  <a:srgbClr val="000000"/>
                </a:solidFill>
                <a:latin typeface="Arial"/>
              </a:rPr>
              <a:t>reiuntia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estinum</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quamet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omnisqui</a:t>
            </a:r>
            <a:r>
              <a:rPr lang="de-DE" sz="2500" kern="1200" baseline="0" dirty="0" smtClean="0">
                <a:solidFill>
                  <a:srgbClr val="000000"/>
                </a:solidFill>
                <a:latin typeface="Arial"/>
              </a:rPr>
              <a:t> </a:t>
            </a:r>
            <a:r>
              <a:rPr lang="de-DE" sz="2500" kern="1200" baseline="0" dirty="0" err="1" smtClean="0">
                <a:solidFill>
                  <a:srgbClr val="000000"/>
                </a:solidFill>
                <a:latin typeface="Arial"/>
              </a:rPr>
              <a:t>utas</a:t>
            </a:r>
            <a:r>
              <a:rPr lang="de-DE" sz="2500" kern="1200" baseline="0" dirty="0" smtClean="0">
                <a:solidFill>
                  <a:srgbClr val="000000"/>
                </a:solidFill>
                <a:latin typeface="Arial"/>
              </a:rPr>
              <a:t> a </a:t>
            </a:r>
            <a:r>
              <a:rPr lang="de-DE" sz="2500" kern="1200" baseline="0" dirty="0" err="1" smtClean="0">
                <a:solidFill>
                  <a:srgbClr val="000000"/>
                </a:solidFill>
                <a:latin typeface="Arial"/>
              </a:rPr>
              <a:t>doluptae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vel</a:t>
            </a:r>
            <a:r>
              <a:rPr lang="de-DE" sz="2500" kern="1200" baseline="0" dirty="0" smtClean="0">
                <a:solidFill>
                  <a:srgbClr val="000000"/>
                </a:solidFill>
                <a:latin typeface="Arial"/>
              </a:rPr>
              <a:t> </a:t>
            </a:r>
            <a:r>
              <a:rPr lang="de-DE" sz="2500" kern="1200" baseline="0" dirty="0" err="1" smtClean="0">
                <a:solidFill>
                  <a:srgbClr val="000000"/>
                </a:solidFill>
                <a:latin typeface="Arial"/>
              </a:rPr>
              <a:t>inveressus</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quaspelique</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nos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res</a:t>
            </a:r>
            <a:r>
              <a:rPr lang="de-DE" sz="2500" kern="1200" baseline="0" dirty="0" smtClean="0">
                <a:solidFill>
                  <a:srgbClr val="000000"/>
                </a:solidFill>
                <a:latin typeface="Arial"/>
              </a:rPr>
              <a:t> </a:t>
            </a:r>
            <a:r>
              <a:rPr lang="de-DE" sz="2500" kern="1200" baseline="0" dirty="0" err="1" smtClean="0">
                <a:solidFill>
                  <a:srgbClr val="000000"/>
                </a:solidFill>
                <a:latin typeface="Arial"/>
              </a:rPr>
              <a:t>essunt</a:t>
            </a:r>
            <a:r>
              <a:rPr lang="de-DE" sz="2500" kern="1200" baseline="0" dirty="0" smtClean="0">
                <a:solidFill>
                  <a:srgbClr val="000000"/>
                </a:solidFill>
                <a:latin typeface="Arial"/>
              </a:rPr>
              <a:t> am </a:t>
            </a:r>
            <a:r>
              <a:rPr lang="de-DE" sz="2500" kern="1200" baseline="0" dirty="0" err="1" smtClean="0">
                <a:solidFill>
                  <a:srgbClr val="000000"/>
                </a:solidFill>
                <a:latin typeface="Arial"/>
              </a:rPr>
              <a:t>venim</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Quistotam</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repere</a:t>
            </a:r>
            <a:r>
              <a:rPr lang="de-DE" sz="2500" kern="1200" baseline="0" dirty="0" smtClean="0">
                <a:solidFill>
                  <a:srgbClr val="000000"/>
                </a:solidFill>
                <a:latin typeface="Arial"/>
              </a:rPr>
              <a:t> cum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odi</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idis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volupietur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torit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acculla</a:t>
            </a:r>
            <a:r>
              <a:rPr lang="de-DE" sz="2500" kern="1200" baseline="0" dirty="0" smtClean="0">
                <a:solidFill>
                  <a:srgbClr val="000000"/>
                </a:solidFill>
                <a:latin typeface="Arial"/>
              </a:rPr>
              <a:t> </a:t>
            </a:r>
            <a:r>
              <a:rPr lang="de-DE" sz="2500" kern="1200" baseline="0" dirty="0" err="1" smtClean="0">
                <a:solidFill>
                  <a:srgbClr val="000000"/>
                </a:solidFill>
                <a:latin typeface="Arial"/>
              </a:rPr>
              <a:t>boriost</a:t>
            </a:r>
            <a:r>
              <a:rPr lang="de-DE" sz="2500" kern="1200" baseline="0" dirty="0" smtClean="0">
                <a:solidFill>
                  <a:srgbClr val="000000"/>
                </a:solidFill>
                <a:latin typeface="Arial"/>
              </a:rPr>
              <a:t> </a:t>
            </a:r>
            <a:r>
              <a:rPr lang="de-DE" sz="2500" kern="1200" baseline="0" dirty="0" err="1" smtClean="0">
                <a:solidFill>
                  <a:srgbClr val="000000"/>
                </a:solidFill>
                <a:latin typeface="Arial"/>
              </a:rPr>
              <a:t>ibusto</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a:t>
            </a:r>
            <a:r>
              <a:rPr lang="de-DE" sz="2500" kern="1200" baseline="0" dirty="0" smtClean="0">
                <a:solidFill>
                  <a:srgbClr val="000000"/>
                </a:solidFill>
                <a:latin typeface="Arial"/>
              </a:rPr>
              <a:t>. </a:t>
            </a:r>
            <a:r>
              <a:rPr lang="de-DE" sz="2500" kern="1200" baseline="0" dirty="0" err="1" smtClean="0">
                <a:solidFill>
                  <a:srgbClr val="000000"/>
                </a:solidFill>
                <a:latin typeface="Arial"/>
              </a:rPr>
              <a:t>Giam</a:t>
            </a:r>
            <a:r>
              <a:rPr lang="de-DE" sz="2500" kern="1200" baseline="0" dirty="0" smtClean="0">
                <a:solidFill>
                  <a:srgbClr val="000000"/>
                </a:solidFill>
                <a:latin typeface="Arial"/>
              </a:rPr>
              <a:t>, </a:t>
            </a:r>
            <a:r>
              <a:rPr lang="de-DE" sz="2500" kern="1200" baseline="0" dirty="0" err="1" smtClean="0">
                <a:solidFill>
                  <a:srgbClr val="000000"/>
                </a:solidFill>
                <a:latin typeface="Arial"/>
              </a:rPr>
              <a:t>tet</a:t>
            </a:r>
            <a:r>
              <a:rPr lang="de-DE" sz="2500" kern="1200" baseline="0" dirty="0" smtClean="0">
                <a:solidFill>
                  <a:srgbClr val="000000"/>
                </a:solidFill>
                <a:latin typeface="Arial"/>
              </a:rPr>
              <a:t> </a:t>
            </a:r>
            <a:r>
              <a:rPr lang="de-DE" sz="2500" kern="1200" baseline="0" dirty="0" err="1" smtClean="0">
                <a:solidFill>
                  <a:srgbClr val="000000"/>
                </a:solidFill>
                <a:latin typeface="Arial"/>
              </a:rPr>
              <a:t>unt</a:t>
            </a:r>
            <a:r>
              <a:rPr lang="de-DE" sz="2500" kern="1200" baseline="0" dirty="0" smtClean="0">
                <a:solidFill>
                  <a:srgbClr val="000000"/>
                </a:solidFill>
                <a:latin typeface="Arial"/>
              </a:rPr>
              <a: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quassimenia</a:t>
            </a:r>
            <a:r>
              <a:rPr lang="de-DE" sz="2500" kern="1200" baseline="0" dirty="0" smtClean="0">
                <a:solidFill>
                  <a:srgbClr val="000000"/>
                </a:solidFill>
                <a:latin typeface="Arial"/>
              </a:rPr>
              <a:t> </a:t>
            </a:r>
            <a:r>
              <a:rPr lang="de-DE" sz="2500" kern="1200" baseline="0" dirty="0" err="1" smtClean="0">
                <a:solidFill>
                  <a:srgbClr val="000000"/>
                </a:solidFill>
                <a:latin typeface="Arial"/>
              </a:rPr>
              <a:t>nest</a:t>
            </a:r>
            <a:r>
              <a:rPr lang="de-DE" sz="2500" kern="1200" baseline="0" dirty="0" smtClean="0">
                <a:solidFill>
                  <a:srgbClr val="000000"/>
                </a:solidFill>
                <a:latin typeface="Arial"/>
              </a:rPr>
              <a:t>, </a:t>
            </a:r>
            <a:r>
              <a:rPr lang="de-DE" sz="2500" kern="1200" baseline="0" dirty="0" err="1" smtClean="0">
                <a:solidFill>
                  <a:srgbClr val="000000"/>
                </a:solidFill>
                <a:latin typeface="Arial"/>
              </a:rPr>
              <a:t>explacipis</a:t>
            </a:r>
            <a:r>
              <a:rPr lang="de-DE" sz="2500" kern="1200" baseline="0" dirty="0" smtClean="0">
                <a:solidFill>
                  <a:srgbClr val="000000"/>
                </a:solidFill>
                <a:latin typeface="Arial"/>
              </a:rPr>
              <a:t> si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platur</a:t>
            </a:r>
            <a:r>
              <a:rPr lang="de-DE" sz="2500" kern="1200" baseline="0" dirty="0" smtClean="0">
                <a:solidFill>
                  <a:srgbClr val="000000"/>
                </a:solidFill>
                <a:latin typeface="Arial"/>
              </a:rPr>
              <a:t>? Mi,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paris</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vitate</a:t>
            </a:r>
            <a:r>
              <a:rPr lang="de-DE" sz="2500" kern="1200" baseline="0" dirty="0" smtClean="0">
                <a:solidFill>
                  <a:srgbClr val="000000"/>
                </a:solidFill>
                <a:latin typeface="Arial"/>
              </a:rPr>
              <a:t> </a:t>
            </a:r>
            <a:r>
              <a:rPr lang="de-DE" sz="2500" kern="1200" baseline="0" dirty="0" err="1" smtClean="0">
                <a:solidFill>
                  <a:srgbClr val="000000"/>
                </a:solidFill>
                <a:latin typeface="Arial"/>
              </a:rPr>
              <a:t>eatiis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quianih</a:t>
            </a:r>
            <a:r>
              <a:rPr lang="de-DE" sz="2500" kern="1200" baseline="0" dirty="0" smtClean="0">
                <a:solidFill>
                  <a:srgbClr val="000000"/>
                </a:solidFill>
                <a:latin typeface="Arial"/>
              </a:rPr>
              <a:t> </a:t>
            </a:r>
            <a:r>
              <a:rPr lang="de-DE" sz="2500" kern="1200" baseline="0" dirty="0" err="1" smtClean="0">
                <a:solidFill>
                  <a:srgbClr val="000000"/>
                </a:solidFill>
                <a:latin typeface="Arial"/>
              </a:rPr>
              <a:t>icabo</a:t>
            </a:r>
            <a:r>
              <a:rPr lang="de-DE" sz="2500" kern="1200" baseline="0" dirty="0" smtClean="0">
                <a:solidFill>
                  <a:srgbClr val="000000"/>
                </a:solidFill>
                <a:latin typeface="Arial"/>
              </a:rPr>
              <a:t>. </a:t>
            </a:r>
            <a:r>
              <a:rPr lang="de-DE" sz="2500" kern="1200" baseline="0" dirty="0" err="1" smtClean="0">
                <a:solidFill>
                  <a:srgbClr val="000000"/>
                </a:solidFill>
                <a:latin typeface="Arial"/>
              </a:rPr>
              <a:t>Nequos</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a:t>
            </a:r>
            <a:r>
              <a:rPr lang="de-DE" sz="2500" kern="1200" baseline="0" dirty="0" smtClean="0">
                <a:solidFill>
                  <a:srgbClr val="000000"/>
                </a:solidFill>
                <a:latin typeface="Arial"/>
              </a:rPr>
              <a:t> </a:t>
            </a:r>
            <a:r>
              <a:rPr lang="de-DE" sz="2500" kern="1200" baseline="0" dirty="0" err="1" smtClean="0">
                <a:solidFill>
                  <a:srgbClr val="000000"/>
                </a:solidFill>
                <a:latin typeface="Arial"/>
              </a:rPr>
              <a:t>eoste</a:t>
            </a:r>
            <a:r>
              <a:rPr lang="de-DE" sz="2500" kern="1200" baseline="0" dirty="0" smtClean="0">
                <a:solidFill>
                  <a:srgbClr val="000000"/>
                </a:solidFill>
                <a:latin typeface="Arial"/>
              </a:rPr>
              <a:t> </a:t>
            </a:r>
            <a:r>
              <a:rPr lang="de-DE" sz="2500" kern="1200" baseline="0" dirty="0" err="1" smtClean="0">
                <a:solidFill>
                  <a:srgbClr val="000000"/>
                </a:solidFill>
                <a:latin typeface="Arial"/>
              </a:rPr>
              <a:t>nulparu</a:t>
            </a:r>
            <a:r>
              <a:rPr lang="de-DE" sz="2500" kern="1200" baseline="0" dirty="0" smtClean="0">
                <a:solidFill>
                  <a:srgbClr val="000000"/>
                </a:solidFill>
                <a:latin typeface="Arial"/>
              </a:rPr>
              <a:t> </a:t>
            </a:r>
            <a:r>
              <a:rPr lang="de-DE" sz="2500" kern="1200" baseline="0" dirty="0" err="1" smtClean="0">
                <a:solidFill>
                  <a:srgbClr val="000000"/>
                </a:solidFill>
                <a:latin typeface="Arial"/>
              </a:rPr>
              <a:t>ptatur</a:t>
            </a:r>
            <a:r>
              <a:rPr lang="de-DE" sz="2500" kern="1200" baseline="0" dirty="0" smtClean="0">
                <a:solidFill>
                  <a:srgbClr val="000000"/>
                </a:solidFill>
                <a:latin typeface="Arial"/>
              </a:rPr>
              <a:t>? Qui </a:t>
            </a:r>
            <a:r>
              <a:rPr lang="de-DE" sz="2500" kern="1200" baseline="0" dirty="0" err="1" smtClean="0">
                <a:solidFill>
                  <a:srgbClr val="000000"/>
                </a:solidFill>
                <a:latin typeface="Arial"/>
              </a:rPr>
              <a:t>optiur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soluptiume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estiorepuda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a:t>
            </a:r>
            <a:r>
              <a:rPr lang="de-DE" sz="2500" kern="1200" baseline="0" dirty="0" smtClean="0">
                <a:solidFill>
                  <a:srgbClr val="000000"/>
                </a:solidFill>
                <a:latin typeface="Arial"/>
              </a:rPr>
              <a:t> se </a:t>
            </a:r>
            <a:r>
              <a:rPr lang="de-DE" sz="2500" kern="1200" baseline="0" dirty="0" err="1" smtClean="0">
                <a:solidFill>
                  <a:srgbClr val="000000"/>
                </a:solidFill>
                <a:latin typeface="Arial"/>
              </a:rPr>
              <a:t>voles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quiaspe</a:t>
            </a:r>
            <a:r>
              <a:rPr lang="de-DE" sz="2500" kern="1200" baseline="0" dirty="0" smtClean="0">
                <a:solidFill>
                  <a:srgbClr val="000000"/>
                </a:solidFill>
                <a:latin typeface="Arial"/>
              </a:rPr>
              <a:t> </a:t>
            </a:r>
            <a:r>
              <a:rPr lang="de-DE" sz="2500" kern="1200" baseline="0" dirty="0" err="1" smtClean="0">
                <a:solidFill>
                  <a:srgbClr val="000000"/>
                </a:solidFill>
                <a:latin typeface="Arial"/>
              </a:rPr>
              <a:t>provid</a:t>
            </a:r>
            <a:r>
              <a:rPr lang="de-DE" sz="2500" kern="1200" baseline="0" dirty="0" smtClean="0">
                <a:solidFill>
                  <a:srgbClr val="000000"/>
                </a:solidFill>
                <a:latin typeface="Arial"/>
              </a:rPr>
              <a:t> </a:t>
            </a:r>
            <a:r>
              <a:rPr lang="de-DE" sz="2500" kern="1200" baseline="0" dirty="0" err="1" smtClean="0">
                <a:solidFill>
                  <a:srgbClr val="000000"/>
                </a:solidFill>
                <a:latin typeface="Arial"/>
              </a:rPr>
              <a:t>ullenda</a:t>
            </a:r>
            <a:r>
              <a:rPr lang="de-DE" sz="2500" kern="1200" baseline="0" dirty="0" smtClean="0">
                <a:solidFill>
                  <a:srgbClr val="000000"/>
                </a:solidFill>
                <a:latin typeface="Arial"/>
              </a:rPr>
              <a:t> si </a:t>
            </a:r>
            <a:r>
              <a:rPr lang="de-DE" sz="2500" kern="1200" baseline="0" dirty="0" err="1" smtClean="0">
                <a:solidFill>
                  <a:srgbClr val="000000"/>
                </a:solidFill>
                <a:latin typeface="Arial"/>
              </a:rPr>
              <a:t>neceate</a:t>
            </a:r>
            <a:r>
              <a:rPr lang="de-DE" sz="2500" kern="1200" baseline="0" dirty="0" smtClean="0">
                <a:solidFill>
                  <a:srgbClr val="000000"/>
                </a:solidFill>
                <a:latin typeface="Arial"/>
              </a:rPr>
              <a:t> </a:t>
            </a:r>
            <a:r>
              <a:rPr lang="de-DE" sz="2500" kern="1200" baseline="0" dirty="0" err="1" smtClean="0">
                <a:solidFill>
                  <a:srgbClr val="000000"/>
                </a:solidFill>
                <a:latin typeface="Arial"/>
              </a:rPr>
              <a:t>pedit</a:t>
            </a:r>
            <a:r>
              <a:rPr lang="de-DE" sz="2500" kern="1200" baseline="0" dirty="0" smtClean="0">
                <a:solidFill>
                  <a:srgbClr val="000000"/>
                </a:solidFill>
                <a:latin typeface="Arial"/>
              </a:rPr>
              <a:t> </a:t>
            </a:r>
            <a:r>
              <a:rPr lang="de-DE" sz="2500" kern="1200" baseline="0" dirty="0" err="1" smtClean="0">
                <a:solidFill>
                  <a:srgbClr val="000000"/>
                </a:solidFill>
                <a:latin typeface="Arial"/>
              </a:rPr>
              <a:t>eicient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adi</a:t>
            </a:r>
            <a:r>
              <a:rPr lang="de-DE" sz="2500" kern="1200" baseline="0" dirty="0" smtClean="0">
                <a:solidFill>
                  <a:srgbClr val="000000"/>
                </a:solidFill>
                <a:latin typeface="Arial"/>
              </a:rPr>
              <a:t> </a:t>
            </a:r>
            <a:r>
              <a:rPr lang="de-DE" sz="2500" kern="1200" baseline="0" dirty="0" err="1" smtClean="0">
                <a:solidFill>
                  <a:srgbClr val="000000"/>
                </a:solidFill>
                <a:latin typeface="Arial"/>
              </a:rPr>
              <a:t>sectem</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doluptate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a:t>
            </a:r>
            <a:r>
              <a:rPr lang="de-DE" sz="2500" kern="1200" baseline="0" dirty="0" smtClean="0">
                <a:solidFill>
                  <a:srgbClr val="000000"/>
                </a:solidFill>
                <a:latin typeface="Arial"/>
              </a:rPr>
              <a:t> </a:t>
            </a:r>
            <a:r>
              <a:rPr lang="de-DE" sz="2500" kern="1200" baseline="0" dirty="0" err="1" smtClean="0">
                <a:solidFill>
                  <a:srgbClr val="000000"/>
                </a:solidFill>
                <a:latin typeface="Arial"/>
              </a:rPr>
              <a:t>eatam</a:t>
            </a:r>
            <a:r>
              <a:rPr lang="de-DE" sz="2500" kern="1200" baseline="0" dirty="0" smtClean="0">
                <a:solidFill>
                  <a:srgbClr val="000000"/>
                </a:solidFill>
                <a:latin typeface="Arial"/>
              </a:rPr>
              <a:t> in </a:t>
            </a:r>
            <a:r>
              <a:rPr lang="de-DE" sz="2500" kern="1200" baseline="0" dirty="0" err="1" smtClean="0">
                <a:solidFill>
                  <a:srgbClr val="000000"/>
                </a:solidFill>
                <a:latin typeface="Arial"/>
              </a:rPr>
              <a:t>ra</a:t>
            </a:r>
            <a:r>
              <a:rPr lang="de-DE" sz="2500" kern="1200" baseline="0" dirty="0" smtClean="0">
                <a:solidFill>
                  <a:srgbClr val="000000"/>
                </a:solidFill>
                <a:latin typeface="Arial"/>
              </a:rPr>
              <a:t> </a:t>
            </a:r>
            <a:r>
              <a:rPr lang="de-DE" sz="2500" kern="1200" baseline="0" dirty="0" err="1" smtClean="0">
                <a:solidFill>
                  <a:srgbClr val="000000"/>
                </a:solidFill>
                <a:latin typeface="Arial"/>
              </a:rPr>
              <a:t>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viducidis</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Em</a:t>
            </a:r>
            <a:r>
              <a:rPr lang="de-DE" sz="2500" kern="1200" baseline="0" dirty="0" smtClean="0">
                <a:solidFill>
                  <a:srgbClr val="000000"/>
                </a:solidFill>
                <a:latin typeface="Arial"/>
              </a:rPr>
              <a:t> </a:t>
            </a:r>
            <a:r>
              <a:rPr lang="de-DE" sz="2500" kern="1200" baseline="0" dirty="0" err="1" smtClean="0">
                <a:solidFill>
                  <a:srgbClr val="000000"/>
                </a:solidFill>
                <a:latin typeface="Arial"/>
              </a:rPr>
              <a:t>deles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doluptus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estotatur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Igendella</a:t>
            </a:r>
            <a:r>
              <a:rPr lang="de-DE" sz="2500" kern="1200" baseline="0" dirty="0" smtClean="0">
                <a:solidFill>
                  <a:srgbClr val="000000"/>
                </a:solidFill>
                <a:latin typeface="Arial"/>
              </a:rPr>
              <a:t> </a:t>
            </a:r>
            <a:r>
              <a:rPr lang="de-DE" sz="2500" kern="1200" baseline="0" dirty="0" err="1" smtClean="0">
                <a:solidFill>
                  <a:srgbClr val="000000"/>
                </a:solidFill>
                <a:latin typeface="Arial"/>
              </a:rPr>
              <a:t>preped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fugiasp</a:t>
            </a:r>
            <a:r>
              <a:rPr lang="de-DE" sz="2500" kern="1200" baseline="0" dirty="0" smtClean="0">
                <a:solidFill>
                  <a:srgbClr val="000000"/>
                </a:solidFill>
                <a:latin typeface="Arial"/>
              </a:rPr>
              <a:t> </a:t>
            </a:r>
            <a:r>
              <a:rPr lang="de-DE" sz="2500" kern="1200" baseline="0" dirty="0" err="1" smtClean="0">
                <a:solidFill>
                  <a:srgbClr val="000000"/>
                </a:solidFill>
                <a:latin typeface="Arial"/>
              </a:rPr>
              <a:t>eraerum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autaspe</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tiatiate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voluptur</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peruntu</a:t>
            </a:r>
            <a:r>
              <a:rPr lang="de-DE" sz="2500" kern="1200" baseline="0" dirty="0" smtClean="0">
                <a:solidFill>
                  <a:srgbClr val="000000"/>
                </a:solidFill>
                <a:latin typeface="Arial"/>
              </a:rPr>
              <a:t> </a:t>
            </a:r>
            <a:r>
              <a:rPr lang="de-DE" sz="2500" kern="1200" baseline="0" dirty="0" err="1" smtClean="0">
                <a:solidFill>
                  <a:srgbClr val="000000"/>
                </a:solidFill>
                <a:latin typeface="Arial"/>
              </a:rPr>
              <a:t>ribusandio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voloreperit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omnimpe</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corrum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exerior</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repedig</a:t>
            </a:r>
            <a:r>
              <a:rPr lang="de-DE" sz="2500" kern="1200" baseline="0" dirty="0" smtClean="0">
                <a:solidFill>
                  <a:srgbClr val="000000"/>
                </a:solidFill>
                <a:latin typeface="Arial"/>
              </a:rPr>
              <a:t> </a:t>
            </a:r>
            <a:r>
              <a:rPr lang="de-DE" sz="2500" kern="1200" baseline="0" dirty="0" err="1" smtClean="0">
                <a:solidFill>
                  <a:srgbClr val="000000"/>
                </a:solidFill>
                <a:latin typeface="Arial"/>
              </a:rPr>
              <a:t>entiaecta</a:t>
            </a:r>
            <a:r>
              <a:rPr lang="de-DE" sz="2500" kern="1200" baseline="0" dirty="0" smtClean="0">
                <a:solidFill>
                  <a:srgbClr val="000000"/>
                </a:solidFill>
                <a:latin typeface="Arial"/>
              </a:rPr>
              <a:t> </a:t>
            </a:r>
            <a:r>
              <a:rPr lang="de-DE" sz="2500" kern="1200" baseline="0" dirty="0" err="1" smtClean="0">
                <a:solidFill>
                  <a:srgbClr val="000000"/>
                </a:solidFill>
                <a:latin typeface="Arial"/>
              </a:rPr>
              <a: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rere</a:t>
            </a:r>
            <a:r>
              <a:rPr lang="de-DE" sz="2500" kern="1200" baseline="0" dirty="0" smtClean="0">
                <a:solidFill>
                  <a:srgbClr val="000000"/>
                </a:solidFill>
                <a:latin typeface="Arial"/>
              </a:rPr>
              <a:t>, </a:t>
            </a:r>
            <a:r>
              <a:rPr lang="de-DE" sz="2500" kern="1200" baseline="0" dirty="0" err="1" smtClean="0">
                <a:solidFill>
                  <a:srgbClr val="000000"/>
                </a:solidFill>
                <a:latin typeface="Arial"/>
              </a:rPr>
              <a:t>occus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delitas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alis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acculpa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ideliquiam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aceaquid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modit</a:t>
            </a:r>
            <a:r>
              <a:rPr lang="de-DE" sz="2500" kern="1200" baseline="0" dirty="0" smtClean="0">
                <a:solidFill>
                  <a:srgbClr val="000000"/>
                </a:solidFill>
                <a:latin typeface="Arial"/>
              </a:rPr>
              <a:t> </a:t>
            </a:r>
            <a:r>
              <a:rPr lang="de-DE" sz="2500" kern="1200" baseline="0" dirty="0" err="1" smtClean="0">
                <a:solidFill>
                  <a:srgbClr val="000000"/>
                </a:solidFill>
                <a:latin typeface="Arial"/>
              </a:rPr>
              <a:t>aspid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eaque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illignissim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quiassu</a:t>
            </a:r>
            <a:r>
              <a:rPr lang="de-DE" sz="2500" kern="1200" baseline="0" dirty="0" smtClean="0">
                <a:solidFill>
                  <a:srgbClr val="000000"/>
                </a:solidFill>
                <a:latin typeface="Arial"/>
              </a:rPr>
              <a:t> </a:t>
            </a:r>
            <a:r>
              <a:rPr lang="de-DE" sz="2500" kern="1200" baseline="0" dirty="0" err="1" smtClean="0">
                <a:solidFill>
                  <a:srgbClr val="000000"/>
                </a:solidFill>
                <a:latin typeface="Arial"/>
              </a:rPr>
              <a:t>nderit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corem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faceata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la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Nequia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voloratusci</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mos</a:t>
            </a:r>
            <a:r>
              <a:rPr lang="de-DE" sz="2500" kern="1200" baseline="0" dirty="0" smtClean="0">
                <a:solidFill>
                  <a:srgbClr val="000000"/>
                </a:solidFill>
                <a:latin typeface="Arial"/>
              </a:rPr>
              <a:t> </a:t>
            </a:r>
            <a:r>
              <a:rPr lang="de-DE" sz="2500" kern="1200" baseline="0" dirty="0" err="1" smtClean="0">
                <a:solidFill>
                  <a:srgbClr val="000000"/>
                </a:solidFill>
                <a:latin typeface="Arial"/>
              </a:rPr>
              <a:t>ipidella</a:t>
            </a:r>
            <a:r>
              <a:rPr lang="de-DE" sz="2500" kern="1200" baseline="0" dirty="0" smtClean="0">
                <a:solidFill>
                  <a:srgbClr val="000000"/>
                </a:solidFill>
                <a:latin typeface="Arial"/>
              </a:rPr>
              <a:t> </a:t>
            </a:r>
            <a:r>
              <a:rPr lang="de-DE" sz="2500" kern="1200" baseline="0" dirty="0" err="1" smtClean="0">
                <a:solidFill>
                  <a:srgbClr val="000000"/>
                </a:solidFill>
                <a:latin typeface="Arial"/>
              </a:rPr>
              <a:t>simust</a:t>
            </a:r>
            <a:r>
              <a:rPr lang="de-DE" sz="2500" kern="1200" baseline="0" dirty="0" smtClean="0">
                <a:solidFill>
                  <a:srgbClr val="000000"/>
                </a:solidFill>
                <a:latin typeface="Arial"/>
              </a:rPr>
              <a:t>, </a:t>
            </a:r>
            <a:r>
              <a:rPr lang="de-DE" sz="2500" kern="1200" baseline="0" dirty="0" err="1" smtClean="0">
                <a:solidFill>
                  <a:srgbClr val="000000"/>
                </a:solidFill>
                <a:latin typeface="Arial"/>
              </a:rPr>
              <a:t>erferumquam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dolum</a:t>
            </a:r>
            <a:r>
              <a:rPr lang="de-DE" sz="2500" kern="1200" baseline="0" dirty="0" smtClean="0">
                <a:solidFill>
                  <a:srgbClr val="000000"/>
                </a:solidFill>
                <a:latin typeface="Arial"/>
              </a:rPr>
              <a:t> in </a:t>
            </a:r>
            <a:r>
              <a:rPr lang="de-DE" sz="2500" kern="1200" baseline="0" dirty="0" err="1" smtClean="0">
                <a:solidFill>
                  <a:srgbClr val="000000"/>
                </a:solidFill>
                <a:latin typeface="Arial"/>
              </a:rPr>
              <a:t>eseque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pe</a:t>
            </a:r>
            <a:r>
              <a:rPr lang="de-DE" sz="2500" kern="1200" baseline="0" dirty="0" smtClean="0">
                <a:solidFill>
                  <a:srgbClr val="000000"/>
                </a:solidFill>
                <a:latin typeface="Arial"/>
              </a:rPr>
              <a:t> </a:t>
            </a:r>
            <a:r>
              <a:rPr lang="de-DE" sz="2500" kern="1200" baseline="0" dirty="0" err="1" smtClean="0">
                <a:solidFill>
                  <a:srgbClr val="000000"/>
                </a:solidFill>
                <a:latin typeface="Arial"/>
              </a:rPr>
              <a:t>sed</a:t>
            </a:r>
            <a:r>
              <a:rPr lang="de-DE" sz="2500" kern="1200" baseline="0" dirty="0" smtClean="0">
                <a:solidFill>
                  <a:srgbClr val="000000"/>
                </a:solidFill>
                <a:latin typeface="Arial"/>
              </a:rPr>
              <a:t> quas </a:t>
            </a:r>
            <a:r>
              <a:rPr lang="de-DE" sz="2500" kern="1200" baseline="0" dirty="0" err="1" smtClean="0">
                <a:solidFill>
                  <a:srgbClr val="000000"/>
                </a:solidFill>
                <a:latin typeface="Arial"/>
              </a:rPr>
              <a:t>doluptae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nimusda</a:t>
            </a:r>
            <a:r>
              <a:rPr lang="de-DE" sz="2500" kern="1200" baseline="0" dirty="0" smtClean="0">
                <a:solidFill>
                  <a:srgbClr val="000000"/>
                </a:solidFill>
                <a:latin typeface="Arial"/>
              </a:rPr>
              <a:t> </a:t>
            </a:r>
            <a:r>
              <a:rPr lang="de-DE" sz="2500" kern="1200" baseline="0" dirty="0" err="1" smtClean="0">
                <a:solidFill>
                  <a:srgbClr val="000000"/>
                </a:solidFill>
                <a:latin typeface="Arial"/>
              </a:rPr>
              <a:t>ndebitas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rehentio</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quiaspero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magnimp</a:t>
            </a:r>
            <a:r>
              <a:rPr lang="de-DE" sz="2500" kern="1200" baseline="0" dirty="0" smtClean="0">
                <a:solidFill>
                  <a:srgbClr val="000000"/>
                </a:solidFill>
                <a:latin typeface="Arial"/>
              </a:rPr>
              <a:t> </a:t>
            </a:r>
            <a:r>
              <a:rPr lang="de-DE" sz="2500" kern="1200" baseline="0" dirty="0" err="1" smtClean="0">
                <a:solidFill>
                  <a:srgbClr val="000000"/>
                </a:solidFill>
                <a:latin typeface="Arial"/>
              </a:rPr>
              <a:t>orrorum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sundam</a:t>
            </a:r>
            <a:r>
              <a:rPr lang="de-DE" sz="2500" kern="1200" baseline="0" dirty="0" smtClean="0">
                <a:solidFill>
                  <a:srgbClr val="000000"/>
                </a:solidFill>
                <a:latin typeface="Arial"/>
              </a:rPr>
              <a:t> </a:t>
            </a:r>
            <a:r>
              <a:rPr lang="de-DE" sz="2500" kern="1200" baseline="0" dirty="0" err="1" smtClean="0">
                <a:solidFill>
                  <a:srgbClr val="000000"/>
                </a:solidFill>
                <a:latin typeface="Arial"/>
              </a:rPr>
              <a:t>eat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litatin</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experia</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a:t>
            </a:r>
            <a:r>
              <a:rPr lang="de-DE" sz="2500" kern="1200" baseline="0" dirty="0" smtClean="0">
                <a:solidFill>
                  <a:srgbClr val="000000"/>
                </a:solidFill>
                <a:latin typeface="Arial"/>
              </a:rPr>
              <a:t> </a:t>
            </a:r>
            <a:r>
              <a:rPr lang="de-DE" sz="2500" kern="1200" baseline="0" dirty="0" err="1" smtClean="0">
                <a:solidFill>
                  <a:srgbClr val="000000"/>
                </a:solidFill>
                <a:latin typeface="Arial"/>
              </a:rPr>
              <a:t>unt</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quamet</a:t>
            </a:r>
            <a:r>
              <a:rPr lang="de-DE" sz="2500" kern="1200" baseline="0" dirty="0" smtClean="0">
                <a:solidFill>
                  <a:srgbClr val="000000"/>
                </a:solidFill>
                <a:latin typeface="Arial"/>
              </a:rPr>
              <a:t> </a:t>
            </a:r>
            <a:r>
              <a:rPr lang="de-DE" sz="2500" kern="1200" baseline="0" dirty="0" err="1" smtClean="0">
                <a:solidFill>
                  <a:srgbClr val="000000"/>
                </a:solidFill>
                <a:latin typeface="Arial"/>
              </a:rPr>
              <a:t>laccabo</a:t>
            </a:r>
            <a:r>
              <a:rPr lang="de-DE" sz="2500" kern="1200" baseline="0" dirty="0" smtClean="0">
                <a:solidFill>
                  <a:srgbClr val="000000"/>
                </a:solidFill>
                <a:latin typeface="Arial"/>
              </a:rPr>
              <a:t>. Min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oditatistem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ratemporesti</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volesciur</a:t>
            </a:r>
            <a:r>
              <a:rPr lang="de-DE" sz="2500" kern="1200" baseline="0" dirty="0" smtClean="0">
                <a:solidFill>
                  <a:srgbClr val="000000"/>
                </a:solidFill>
                <a:latin typeface="Arial"/>
              </a:rPr>
              <a:t>?</a:t>
            </a:r>
          </a:p>
        </p:txBody>
      </p:sp>
      <p:sp>
        <p:nvSpPr>
          <p:cNvPr id="13" name="Bildplatzhalter 12"/>
          <p:cNvSpPr>
            <a:spLocks noGrp="1"/>
          </p:cNvSpPr>
          <p:nvPr>
            <p:ph type="pic" sz="quarter" idx="16"/>
          </p:nvPr>
        </p:nvSpPr>
        <p:spPr>
          <a:xfrm>
            <a:off x="14995550" y="9091315"/>
            <a:ext cx="12733200" cy="6120000"/>
          </a:xfrm>
          <a:prstGeom prst="rect">
            <a:avLst/>
          </a:prstGeom>
        </p:spPr>
        <p:txBody>
          <a:bodyPr bIns="46800" anchor="t" anchorCtr="0"/>
          <a:lstStyle/>
          <a:p>
            <a:r>
              <a:rPr lang="de-DE" dirty="0" smtClean="0"/>
              <a:t>Bild durch Klicken auf Symbol hinzufügen</a:t>
            </a:r>
            <a:endParaRPr lang="de-DE" dirty="0"/>
          </a:p>
        </p:txBody>
      </p:sp>
      <p:sp>
        <p:nvSpPr>
          <p:cNvPr id="19" name="Textplatzhalter 18"/>
          <p:cNvSpPr>
            <a:spLocks noGrp="1"/>
          </p:cNvSpPr>
          <p:nvPr>
            <p:ph type="body" sz="quarter" idx="17" hasCustomPrompt="1"/>
          </p:nvPr>
        </p:nvSpPr>
        <p:spPr>
          <a:xfrm>
            <a:off x="14995550" y="15211995"/>
            <a:ext cx="12733200" cy="254669"/>
          </a:xfrm>
          <a:prstGeom prst="rect">
            <a:avLst/>
          </a:prstGeom>
        </p:spPr>
        <p:txBody>
          <a:bodyPr lIns="0" tIns="0" rIns="0" bIns="0" anchor="b" anchorCtr="0"/>
          <a:lstStyle>
            <a:lvl1pPr>
              <a:buNone/>
              <a:defRPr sz="1400"/>
            </a:lvl1pPr>
          </a:lstStyle>
          <a:p>
            <a:pPr lvl="0"/>
            <a:r>
              <a:rPr lang="de-DE" dirty="0" smtClean="0"/>
              <a:t>Bildunterschrift, Autor </a:t>
            </a:r>
            <a:r>
              <a:rPr lang="de-DE" dirty="0" err="1" smtClean="0"/>
              <a:t>etc</a:t>
            </a:r>
            <a:endParaRPr lang="de-DE" dirty="0"/>
          </a:p>
        </p:txBody>
      </p:sp>
      <p:sp>
        <p:nvSpPr>
          <p:cNvPr id="12" name="Fußzeilenplatzhalter 11"/>
          <p:cNvSpPr>
            <a:spLocks noGrp="1"/>
          </p:cNvSpPr>
          <p:nvPr>
            <p:ph type="ftr" sz="quarter" idx="18"/>
          </p:nvPr>
        </p:nvSpPr>
        <p:spPr>
          <a:xfrm>
            <a:off x="1656000" y="27936000"/>
            <a:ext cx="39492000" cy="741491"/>
          </a:xfrm>
          <a:prstGeom prst="rect">
            <a:avLst/>
          </a:prstGeom>
        </p:spPr>
        <p:txBody>
          <a:bodyPr numCol="5"/>
          <a:lstStyle/>
          <a:p>
            <a:r>
              <a:rPr lang="de-DE" b="1" dirty="0" smtClean="0"/>
              <a:t>Technische Universität München </a:t>
            </a:r>
          </a:p>
          <a:p>
            <a:r>
              <a:rPr lang="de-DE" dirty="0" smtClean="0"/>
              <a:t>Fakultät für Mustertechnik </a:t>
            </a:r>
          </a:p>
          <a:p>
            <a:r>
              <a:rPr lang="de-DE" dirty="0" smtClean="0"/>
              <a:t>Lehrstuhl für Musterverfahren</a:t>
            </a:r>
          </a:p>
        </p:txBody>
      </p:sp>
      <p:sp>
        <p:nvSpPr>
          <p:cNvPr id="9" name="Titel 10"/>
          <p:cNvSpPr>
            <a:spLocks noGrp="1"/>
          </p:cNvSpPr>
          <p:nvPr>
            <p:ph type="title" hasCustomPrompt="1"/>
          </p:nvPr>
        </p:nvSpPr>
        <p:spPr>
          <a:xfrm>
            <a:off x="1656000" y="4950000"/>
            <a:ext cx="39492000" cy="810948"/>
          </a:xfrm>
          <a:prstGeom prst="rect">
            <a:avLst/>
          </a:prstGeom>
        </p:spPr>
        <p:txBody>
          <a:bodyPr lIns="0" tIns="0" rIns="0" bIns="0" anchor="ctr" anchorCtr="0"/>
          <a:lstStyle>
            <a:lvl1pPr>
              <a:defRPr/>
            </a:lvl1pPr>
          </a:lstStyle>
          <a:p>
            <a:r>
              <a:rPr lang="de-DE" dirty="0" smtClean="0"/>
              <a:t>Überschrift 1</a:t>
            </a:r>
            <a:endParaRPr lang="de-DE" dirty="0"/>
          </a:p>
        </p:txBody>
      </p:sp>
      <p:sp>
        <p:nvSpPr>
          <p:cNvPr id="14" name="Textplatzhalter 16"/>
          <p:cNvSpPr>
            <a:spLocks noGrp="1"/>
          </p:cNvSpPr>
          <p:nvPr>
            <p:ph type="body" sz="quarter" idx="14" hasCustomPrompt="1"/>
          </p:nvPr>
        </p:nvSpPr>
        <p:spPr>
          <a:xfrm>
            <a:off x="1656000" y="8172000"/>
            <a:ext cx="39492000" cy="508672"/>
          </a:xfrm>
          <a:prstGeom prst="rect">
            <a:avLst/>
          </a:prstGeom>
        </p:spPr>
        <p:txBody>
          <a:bodyPr lIns="0" tIns="0" rIns="0" bIns="0" anchor="ctr" anchorCtr="0"/>
          <a:lstStyle>
            <a:lvl1pPr>
              <a:buNone/>
              <a:defRPr sz="4400" baseline="0"/>
            </a:lvl1pPr>
          </a:lstStyle>
          <a:p>
            <a:r>
              <a:rPr lang="de-DE" sz="4400" baseline="0" dirty="0" smtClean="0">
                <a:latin typeface="Arial" pitchFamily="34" charset="0"/>
                <a:cs typeface="Arial" pitchFamily="34" charset="0"/>
              </a:rPr>
              <a:t>Überschrift 3</a:t>
            </a:r>
            <a:endParaRPr lang="de-DE" sz="6700" dirty="0">
              <a:latin typeface="Arial" pitchFamily="34" charset="0"/>
              <a:cs typeface="Arial" pitchFamily="34" charset="0"/>
            </a:endParaRPr>
          </a:p>
        </p:txBody>
      </p:sp>
      <p:sp>
        <p:nvSpPr>
          <p:cNvPr id="15" name="Textplatzhalter 9"/>
          <p:cNvSpPr>
            <a:spLocks noGrp="1"/>
          </p:cNvSpPr>
          <p:nvPr>
            <p:ph type="body" sz="quarter" idx="15" hasCustomPrompt="1"/>
          </p:nvPr>
        </p:nvSpPr>
        <p:spPr>
          <a:xfrm>
            <a:off x="1655999" y="6804000"/>
            <a:ext cx="39492000" cy="595131"/>
          </a:xfrm>
          <a:prstGeom prst="rect">
            <a:avLst/>
          </a:prstGeom>
        </p:spPr>
        <p:txBody>
          <a:bodyPr lIns="0" tIns="0" rIns="0" bIns="0" anchor="ctr" anchorCtr="0"/>
          <a:lstStyle>
            <a:lvl1pPr>
              <a:buNone/>
              <a:defRPr sz="6700" baseline="0"/>
            </a:lvl1pPr>
          </a:lstStyle>
          <a:p>
            <a:pPr lvl="0"/>
            <a:r>
              <a:rPr lang="de-DE" dirty="0" smtClean="0"/>
              <a:t>Überschrift 2</a:t>
            </a:r>
            <a:endParaRPr lang="de-DE"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xt 5 Spalten">
    <p:spTree>
      <p:nvGrpSpPr>
        <p:cNvPr id="1" name=""/>
        <p:cNvGrpSpPr/>
        <p:nvPr/>
      </p:nvGrpSpPr>
      <p:grpSpPr>
        <a:xfrm>
          <a:off x="0" y="0"/>
          <a:ext cx="0" cy="0"/>
          <a:chOff x="0" y="0"/>
          <a:chExt cx="0" cy="0"/>
        </a:xfrm>
      </p:grpSpPr>
      <p:sp>
        <p:nvSpPr>
          <p:cNvPr id="3" name="Untertitel 2"/>
          <p:cNvSpPr>
            <a:spLocks noGrp="1"/>
          </p:cNvSpPr>
          <p:nvPr>
            <p:ph type="subTitle" idx="1" hasCustomPrompt="1"/>
          </p:nvPr>
        </p:nvSpPr>
        <p:spPr>
          <a:xfrm>
            <a:off x="1656000" y="8784000"/>
            <a:ext cx="39492000" cy="18432000"/>
          </a:xfrm>
          <a:prstGeom prst="rect">
            <a:avLst/>
          </a:prstGeom>
        </p:spPr>
        <p:txBody>
          <a:bodyPr lIns="0" tIns="504000" rIns="0" bIns="0" numCol="5" spcCol="648000"/>
          <a:lstStyle>
            <a:lvl1pPr marL="0" indent="0" algn="l" rtl="0">
              <a:lnSpc>
                <a:spcPts val="3200"/>
              </a:lnSpc>
              <a:spcBef>
                <a:spcPts val="0"/>
              </a:spcBef>
              <a:spcAft>
                <a:spcPts val="3200"/>
              </a:spcAft>
              <a:buFont typeface="Arial" pitchFamily="34" charset="0"/>
              <a:buNone/>
              <a:defRPr b="0" baseline="0">
                <a:solidFill>
                  <a:schemeClr val="tx1"/>
                </a:solidFill>
              </a:defRPr>
            </a:lvl1pPr>
            <a:lvl2pPr marL="0" indent="0" algn="l">
              <a:lnSpc>
                <a:spcPts val="3200"/>
              </a:lnSpc>
              <a:spcBef>
                <a:spcPts val="0"/>
              </a:spcBef>
              <a:buNone/>
              <a:defRPr b="1">
                <a:solidFill>
                  <a:schemeClr val="tx1"/>
                </a:solidFill>
              </a:defRPr>
            </a:lvl2pPr>
            <a:lvl3pPr marL="144000" indent="-144000" algn="l" defTabSz="4176431" rtl="0" eaLnBrk="1" latinLnBrk="0" hangingPunct="1">
              <a:lnSpc>
                <a:spcPts val="3200"/>
              </a:lnSpc>
              <a:spcBef>
                <a:spcPts val="0"/>
              </a:spcBef>
              <a:spcAft>
                <a:spcPts val="3200"/>
              </a:spcAft>
              <a:buFont typeface="Arial" pitchFamily="34" charset="0"/>
              <a:buChar char="•"/>
              <a:defRPr>
                <a:solidFill>
                  <a:schemeClr val="tx1"/>
                </a:solidFill>
              </a:defRPr>
            </a:lvl3pPr>
            <a:lvl4pPr marL="6264646" indent="0" algn="ctr">
              <a:buNone/>
              <a:defRPr>
                <a:solidFill>
                  <a:schemeClr val="tx1">
                    <a:tint val="75000"/>
                  </a:schemeClr>
                </a:solidFill>
              </a:defRPr>
            </a:lvl4pPr>
            <a:lvl5pPr marL="8352861" indent="0" algn="ctr">
              <a:buNone/>
              <a:defRPr>
                <a:solidFill>
                  <a:schemeClr val="tx1">
                    <a:tint val="75000"/>
                  </a:schemeClr>
                </a:solidFill>
              </a:defRPr>
            </a:lvl5pPr>
            <a:lvl6pPr marL="10441076" indent="0" algn="ctr">
              <a:buNone/>
              <a:defRPr>
                <a:solidFill>
                  <a:schemeClr val="tx1">
                    <a:tint val="75000"/>
                  </a:schemeClr>
                </a:solidFill>
              </a:defRPr>
            </a:lvl6pPr>
            <a:lvl7pPr marL="12529292" indent="0" algn="ctr">
              <a:buNone/>
              <a:defRPr>
                <a:solidFill>
                  <a:schemeClr val="tx1">
                    <a:tint val="75000"/>
                  </a:schemeClr>
                </a:solidFill>
              </a:defRPr>
            </a:lvl7pPr>
            <a:lvl8pPr marL="14617507" indent="0" algn="ctr">
              <a:buNone/>
              <a:defRPr>
                <a:solidFill>
                  <a:schemeClr val="tx1">
                    <a:tint val="75000"/>
                  </a:schemeClr>
                </a:solidFill>
              </a:defRPr>
            </a:lvl8pPr>
            <a:lvl9pPr marL="16705722" indent="0" algn="ctr">
              <a:buNone/>
              <a:defRPr>
                <a:solidFill>
                  <a:schemeClr val="tx1">
                    <a:tint val="75000"/>
                  </a:schemeClr>
                </a:solidFill>
              </a:defRPr>
            </a:lvl9pPr>
          </a:lstStyle>
          <a:p>
            <a:pPr lvl="1"/>
            <a:r>
              <a:rPr lang="de-DE" sz="2500" kern="1200" baseline="0" dirty="0" smtClean="0">
                <a:solidFill>
                  <a:srgbClr val="000000"/>
                </a:solidFill>
                <a:latin typeface="Arial"/>
              </a:rPr>
              <a:t>Fließtext 25 </a:t>
            </a:r>
            <a:r>
              <a:rPr lang="de-DE" sz="2500" kern="1200" baseline="0" dirty="0" err="1" smtClean="0">
                <a:solidFill>
                  <a:srgbClr val="000000"/>
                </a:solidFill>
                <a:latin typeface="Arial"/>
              </a:rPr>
              <a:t>pt</a:t>
            </a:r>
            <a:r>
              <a:rPr lang="de-DE" sz="2500" kern="1200" baseline="0" dirty="0" smtClean="0">
                <a:solidFill>
                  <a:srgbClr val="000000"/>
                </a:solidFill>
                <a:latin typeface="Arial"/>
              </a:rPr>
              <a:t> </a:t>
            </a:r>
            <a:endParaRPr lang="de-DE" dirty="0" smtClean="0"/>
          </a:p>
          <a:p>
            <a:pPr rtl="0"/>
            <a:r>
              <a:rPr lang="de-DE" sz="2500" kern="1200" baseline="0" dirty="0" smtClean="0">
                <a:solidFill>
                  <a:srgbClr val="000000"/>
                </a:solidFill>
                <a:latin typeface="Arial"/>
              </a:rPr>
              <a:t>Dies ist die Vorlage für das Plakat DIN A0 hochkant der Technischen Universität München (TUM). Die Vorlage ist nach dem aktuellen Corporate Design der TUM gestaltet und verbindlich. Die Vorlage ist für Office-Versionen ab 2007 kompatibel.</a:t>
            </a:r>
          </a:p>
          <a:p>
            <a:pPr rtl="0"/>
            <a:r>
              <a:rPr lang="de-DE" sz="2500" kern="1200" baseline="0" dirty="0" smtClean="0">
                <a:solidFill>
                  <a:srgbClr val="000000"/>
                </a:solidFill>
                <a:latin typeface="Arial"/>
              </a:rPr>
              <a:t>Bitte geben Sie Ihren individuellen Text an den vorgesehenen Stellen ein und nutzen Sie die installierten Formatvorlagen für den jeweiligen Textabschnitt. </a:t>
            </a:r>
          </a:p>
          <a:p>
            <a:pPr lvl="1"/>
            <a:r>
              <a:rPr lang="de-DE" dirty="0" smtClean="0"/>
              <a:t>Kopfzeile und Absender</a:t>
            </a:r>
          </a:p>
          <a:p>
            <a:pPr rtl="0"/>
            <a:r>
              <a:rPr lang="de-DE" sz="2500" kern="1200" baseline="0" dirty="0" smtClean="0">
                <a:solidFill>
                  <a:srgbClr val="000000"/>
                </a:solidFill>
                <a:latin typeface="Arial"/>
              </a:rPr>
              <a:t>Der Absender des Aushangs kann im Kopf oder im Fuß der Seite aufgeführt werden.</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Nur das Logo der TUM im Kopf (rechter Rand) – der Absender/Herausgeber steht in der Überschrift oder in der Infobox am unteren Seitenrand..</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blauem Textzusatz (linker Rand) – dieser baut sich von unten nach oben auf. Er enthält mindestens eine Zeile (Technische Universität München) und maximal drei Zeilen (Fakultät und Lehrstuhl)</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Fakultätslogo (linker Rand) </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Fakultätslogo und blauem Textzusatz (linker Rand) </a:t>
            </a:r>
          </a:p>
          <a:p>
            <a:pPr lvl="1"/>
            <a:r>
              <a:rPr lang="de-DE" dirty="0" err="1" smtClean="0"/>
              <a:t>Textsatz</a:t>
            </a:r>
            <a:endParaRPr lang="de-DE" dirty="0" smtClean="0"/>
          </a:p>
          <a:p>
            <a:pPr rtl="0"/>
            <a:r>
              <a:rPr lang="de-DE" sz="2500" kern="1200" baseline="0" dirty="0" smtClean="0">
                <a:solidFill>
                  <a:srgbClr val="000000"/>
                </a:solidFill>
                <a:latin typeface="Arial"/>
              </a:rPr>
              <a:t>Ein Plakat sollte möglichst klar strukturiert sein und nur die nötigsten Informationen enthalten. Grundsätzlich ist zweispaltiger, dreispaltiger und </a:t>
            </a:r>
            <a:r>
              <a:rPr lang="de-DE" sz="2500" kern="1200" baseline="0" dirty="0" err="1" smtClean="0">
                <a:solidFill>
                  <a:srgbClr val="000000"/>
                </a:solidFill>
                <a:latin typeface="Arial"/>
              </a:rPr>
              <a:t>vierspaltiger</a:t>
            </a:r>
            <a:r>
              <a:rPr lang="de-DE" sz="2500" kern="1200" baseline="0" dirty="0" smtClean="0">
                <a:solidFill>
                  <a:srgbClr val="000000"/>
                </a:solidFill>
                <a:latin typeface="Arial"/>
              </a:rPr>
              <a:t> Text empfohlen, linksbündig oder Blocksatz. Für Plakate mit wenig Text, können Sie auf die größeren Schriftgrößen zurückgreifen.</a:t>
            </a:r>
          </a:p>
          <a:p>
            <a:pPr lvl="1"/>
            <a:r>
              <a:rPr lang="de-DE" dirty="0" smtClean="0"/>
              <a:t>Bilder</a:t>
            </a:r>
          </a:p>
          <a:p>
            <a:pPr rtl="0"/>
            <a:r>
              <a:rPr lang="de-DE" sz="2500" kern="1200" baseline="0" dirty="0" smtClean="0">
                <a:solidFill>
                  <a:srgbClr val="000000"/>
                </a:solidFill>
                <a:latin typeface="Arial"/>
              </a:rPr>
              <a:t>Falls Sie Bilder in den Text integrieren möchten, sollte das Layout der Vorlage eingehalten werden. Die Positionierung der Bilder ist hierbei variabel. </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auf jeweilige Textspaltenbreite angepasst</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geht über alle Textspalten</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ist seitenfüllend innerhalb des Textspiegels (mit weißem Rand)</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ist seitenfüllend, an mindestens 3 Seiten, bis zum Papierrand (sog. randabfallend)</a:t>
            </a:r>
          </a:p>
          <a:p>
            <a:pPr rtl="0"/>
            <a:r>
              <a:rPr lang="de-DE" sz="2500" kern="1200" baseline="0" dirty="0" smtClean="0">
                <a:solidFill>
                  <a:srgbClr val="000000"/>
                </a:solidFill>
                <a:latin typeface="Arial"/>
              </a:rPr>
              <a:t>Bilder sollten immer eine Bildunterschrift tragen, die ggf. Informationen zum Bild und zur Autorenschaft enthält. Achten Sie darauf, dass das Bild genügend Abstand zum Fließtext hat. Gleiches gilt für Grafiken.</a:t>
            </a:r>
          </a:p>
          <a:p>
            <a:pPr lvl="1"/>
            <a:r>
              <a:rPr lang="de-DE" dirty="0" smtClean="0"/>
              <a:t>Druck</a:t>
            </a:r>
          </a:p>
          <a:p>
            <a:pPr rtl="0"/>
            <a:r>
              <a:rPr lang="de-DE" sz="2500" kern="1200" baseline="0" dirty="0" smtClean="0">
                <a:solidFill>
                  <a:srgbClr val="000000"/>
                </a:solidFill>
                <a:latin typeface="Arial"/>
              </a:rPr>
              <a:t>Bei Formatgrößen ab DIN A2 empfiehlt sich ein professioneller Druck. Achten Sie ebenfalls darauf, dass das Dokument in Originalgröße gedruckt wird, also keine Anpassung an die Druckränder bei Ihren Druckereinstellungen aktiviert ist.</a:t>
            </a:r>
          </a:p>
          <a:p>
            <a:pPr rtl="0"/>
            <a:r>
              <a:rPr lang="de-DE" sz="2500" kern="1200" baseline="0" dirty="0" smtClean="0">
                <a:solidFill>
                  <a:srgbClr val="000000"/>
                </a:solidFill>
                <a:latin typeface="Arial"/>
              </a:rPr>
              <a:t>Um den Charakter des Corporate Designs der TUM zu unterstützen sind weiße Papiere zu empfehlen. Naturpapiere mit starker Braun- oder Graufärbung sind ungeeignet. Des Weiteren sollte man auf die </a:t>
            </a: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r>
              <a:rPr lang="de-DE" sz="2500" kern="1200" baseline="0" dirty="0" smtClean="0">
                <a:solidFill>
                  <a:srgbClr val="000000"/>
                </a:solidFill>
                <a:latin typeface="Arial"/>
              </a:rPr>
              <a:t>Papier-stärke (sog. Grammatur) und Haptik achten.</a:t>
            </a:r>
          </a:p>
          <a:p>
            <a:pPr rtl="0"/>
            <a:r>
              <a:rPr lang="de-DE" sz="2500" kern="1200" baseline="0" dirty="0" smtClean="0">
                <a:solidFill>
                  <a:srgbClr val="000000"/>
                </a:solidFill>
                <a:latin typeface="Arial"/>
              </a:rPr>
              <a:t>Weitere Informationen zum Corporate Design der TUM finden Sie unter www.tum.de/cd</a:t>
            </a:r>
          </a:p>
          <a:p>
            <a:pPr lvl="1"/>
            <a:r>
              <a:rPr lang="de-DE" dirty="0" smtClean="0"/>
              <a:t>Blindtext</a:t>
            </a:r>
          </a:p>
          <a:p>
            <a:pPr rtl="0"/>
            <a:r>
              <a:rPr lang="de-DE" sz="2500" kern="1200" baseline="0" dirty="0" err="1" smtClean="0">
                <a:solidFill>
                  <a:srgbClr val="000000"/>
                </a:solidFill>
                <a:latin typeface="Arial"/>
              </a:rPr>
              <a:t>Pa</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dolumquatur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officiist</a:t>
            </a:r>
            <a:r>
              <a:rPr lang="de-DE" sz="2500" kern="1200" baseline="0" dirty="0" smtClean="0">
                <a:solidFill>
                  <a:srgbClr val="000000"/>
                </a:solidFill>
                <a:latin typeface="Arial"/>
              </a:rPr>
              <a:t>, </a:t>
            </a:r>
            <a:r>
              <a:rPr lang="de-DE" sz="2500" kern="1200" baseline="0" dirty="0" err="1" smtClean="0">
                <a:solidFill>
                  <a:srgbClr val="000000"/>
                </a:solidFill>
                <a:latin typeface="Arial"/>
              </a:rPr>
              <a:t>cullacc</a:t>
            </a:r>
            <a:r>
              <a:rPr lang="de-DE" sz="2500" kern="1200" baseline="0" dirty="0" smtClean="0">
                <a:solidFill>
                  <a:srgbClr val="000000"/>
                </a:solidFill>
                <a:latin typeface="Arial"/>
              </a:rPr>
              <a:t> </a:t>
            </a:r>
            <a:r>
              <a:rPr lang="de-DE" sz="2500" kern="1200" baseline="0" dirty="0" err="1" smtClean="0">
                <a:solidFill>
                  <a:srgbClr val="000000"/>
                </a:solidFill>
                <a:latin typeface="Arial"/>
              </a:rPr>
              <a:t>umquod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res</a:t>
            </a:r>
            <a:r>
              <a:rPr lang="de-DE" sz="2500" kern="1200" baseline="0" dirty="0" smtClean="0">
                <a:solidFill>
                  <a:srgbClr val="000000"/>
                </a:solidFill>
                <a:latin typeface="Arial"/>
              </a:rPr>
              <a:t> ex et </a:t>
            </a:r>
            <a:r>
              <a:rPr lang="de-DE" sz="2500" kern="1200" baseline="0" dirty="0" err="1" smtClean="0">
                <a:solidFill>
                  <a:srgbClr val="000000"/>
                </a:solidFill>
                <a:latin typeface="Arial"/>
              </a:rPr>
              <a:t>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volum</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lit</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quam</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ea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elitatur</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experep</a:t>
            </a:r>
            <a:r>
              <a:rPr lang="de-DE" sz="2500" kern="1200" baseline="0" dirty="0" smtClean="0">
                <a:solidFill>
                  <a:srgbClr val="000000"/>
                </a:solidFill>
                <a:latin typeface="Arial"/>
              </a:rPr>
              <a:t> </a:t>
            </a:r>
            <a:r>
              <a:rPr lang="de-DE" sz="2500" kern="1200" baseline="0" dirty="0" err="1" smtClean="0">
                <a:solidFill>
                  <a:srgbClr val="000000"/>
                </a:solidFill>
                <a:latin typeface="Arial"/>
              </a:rPr>
              <a:t>elibus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inciam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tureictest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vererenienda</a:t>
            </a:r>
            <a:r>
              <a:rPr lang="de-DE" sz="2500" kern="1200" baseline="0" dirty="0" smtClean="0">
                <a:solidFill>
                  <a:srgbClr val="000000"/>
                </a:solidFill>
                <a:latin typeface="Arial"/>
              </a:rPr>
              <a:t> pro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a:t>
            </a:r>
            <a:r>
              <a:rPr lang="de-DE" sz="2500" kern="1200" baseline="0" dirty="0" smtClean="0">
                <a:solidFill>
                  <a:srgbClr val="000000"/>
                </a:solidFill>
                <a:latin typeface="Arial"/>
              </a:rPr>
              <a:t> </a:t>
            </a:r>
            <a:r>
              <a:rPr lang="de-DE" sz="2500" kern="1200" baseline="0" dirty="0" err="1" smtClean="0">
                <a:solidFill>
                  <a:srgbClr val="000000"/>
                </a:solidFill>
                <a:latin typeface="Arial"/>
              </a:rPr>
              <a:t>ullande</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eaqui</a:t>
            </a:r>
            <a:r>
              <a:rPr lang="de-DE" sz="2500" kern="1200" baseline="0" dirty="0" smtClean="0">
                <a:solidFill>
                  <a:srgbClr val="000000"/>
                </a:solidFill>
                <a:latin typeface="Arial"/>
              </a:rPr>
              <a:t> </a:t>
            </a:r>
            <a:r>
              <a:rPr lang="de-DE" sz="2500" kern="1200" baseline="0" dirty="0" err="1" smtClean="0">
                <a:solidFill>
                  <a:srgbClr val="000000"/>
                </a:solidFill>
                <a:latin typeface="Arial"/>
              </a:rPr>
              <a:t>toritionsed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voloriorem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harum</a:t>
            </a:r>
            <a:r>
              <a:rPr lang="de-DE" sz="2500" kern="1200" baseline="0" dirty="0" smtClean="0">
                <a:solidFill>
                  <a:srgbClr val="000000"/>
                </a:solidFill>
                <a:latin typeface="Arial"/>
              </a:rPr>
              <a:t> am </a:t>
            </a:r>
            <a:r>
              <a:rPr lang="de-DE" sz="2500" kern="1200" baseline="0" dirty="0" err="1" smtClean="0">
                <a:solidFill>
                  <a:srgbClr val="000000"/>
                </a:solidFill>
                <a:latin typeface="Arial"/>
              </a:rPr>
              <a:t>sitiossiti</a:t>
            </a:r>
            <a:r>
              <a:rPr lang="de-DE" sz="2500" kern="1200" baseline="0" dirty="0" smtClean="0">
                <a:solidFill>
                  <a:srgbClr val="000000"/>
                </a:solidFill>
                <a:latin typeface="Arial"/>
              </a:rPr>
              <a:t> </a:t>
            </a:r>
            <a:r>
              <a:rPr lang="de-DE" sz="2500" kern="1200" baseline="0" dirty="0" err="1" smtClean="0">
                <a:solidFill>
                  <a:srgbClr val="000000"/>
                </a:solidFill>
                <a:latin typeface="Arial"/>
              </a:rPr>
              <a:t>ilit</a:t>
            </a:r>
            <a:r>
              <a:rPr lang="de-DE" sz="2500" kern="1200" baseline="0" dirty="0" smtClean="0">
                <a:solidFill>
                  <a:srgbClr val="000000"/>
                </a:solidFill>
                <a:latin typeface="Arial"/>
              </a:rPr>
              <a:t> </a:t>
            </a:r>
            <a:r>
              <a:rPr lang="de-DE" sz="2500" kern="1200" baseline="0" dirty="0" err="1" smtClean="0">
                <a:solidFill>
                  <a:srgbClr val="000000"/>
                </a:solidFill>
                <a:latin typeface="Arial"/>
              </a:rPr>
              <a:t>mollorum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eatias</a:t>
            </a:r>
            <a:r>
              <a:rPr lang="de-DE" sz="2500" kern="1200" baseline="0" dirty="0" smtClean="0">
                <a:solidFill>
                  <a:srgbClr val="000000"/>
                </a:solidFill>
                <a:latin typeface="Arial"/>
              </a:rPr>
              <a:t> </a:t>
            </a:r>
            <a:r>
              <a:rPr lang="de-DE" sz="2500" kern="1200" baseline="0" dirty="0" err="1" smtClean="0">
                <a:solidFill>
                  <a:srgbClr val="000000"/>
                </a:solidFill>
                <a:latin typeface="Arial"/>
              </a:rPr>
              <a:t>sim</a:t>
            </a:r>
            <a:r>
              <a:rPr lang="de-DE" sz="2500" kern="1200" baseline="0" dirty="0" smtClean="0">
                <a:solidFill>
                  <a:srgbClr val="000000"/>
                </a:solidFill>
                <a:latin typeface="Arial"/>
              </a:rPr>
              <a:t> </a:t>
            </a:r>
            <a:r>
              <a:rPr lang="de-DE" sz="2500" kern="1200" baseline="0" dirty="0" err="1" smtClean="0">
                <a:solidFill>
                  <a:srgbClr val="000000"/>
                </a:solidFill>
                <a:latin typeface="Arial"/>
              </a:rPr>
              <a:t>lam</a:t>
            </a:r>
            <a:r>
              <a:rPr lang="de-DE" sz="2500" kern="1200" baseline="0" dirty="0" smtClean="0">
                <a:solidFill>
                  <a:srgbClr val="000000"/>
                </a:solidFill>
                <a:latin typeface="Arial"/>
              </a:rPr>
              <a:t> </a:t>
            </a:r>
            <a:r>
              <a:rPr lang="de-DE" sz="2500" kern="1200" baseline="0" dirty="0" err="1" smtClean="0">
                <a:solidFill>
                  <a:srgbClr val="000000"/>
                </a:solidFill>
                <a:latin typeface="Arial"/>
              </a:rPr>
              <a:t>cus</a:t>
            </a:r>
            <a:r>
              <a:rPr lang="de-DE" sz="2500" kern="1200" baseline="0" dirty="0" smtClean="0">
                <a:solidFill>
                  <a:srgbClr val="000000"/>
                </a:solidFill>
                <a:latin typeface="Arial"/>
              </a:rPr>
              <a:t> mint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plitasped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volesti</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quamusa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verionseque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senim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excea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verchil</a:t>
            </a:r>
            <a:r>
              <a:rPr lang="de-DE" sz="2500" kern="1200" baseline="0" dirty="0" smtClean="0">
                <a:solidFill>
                  <a:srgbClr val="000000"/>
                </a:solidFill>
                <a:latin typeface="Arial"/>
              </a:rPr>
              <a:t> ex et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doloresed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fugiamus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reperem</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vel</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ipsam</a:t>
            </a:r>
            <a:r>
              <a:rPr lang="de-DE" sz="2500" kern="1200" baseline="0" dirty="0" smtClean="0">
                <a:solidFill>
                  <a:srgbClr val="000000"/>
                </a:solidFill>
                <a:latin typeface="Arial"/>
              </a:rPr>
              <a:t> </a:t>
            </a:r>
            <a:r>
              <a:rPr lang="de-DE" sz="2500" kern="1200" baseline="0" dirty="0" err="1" smtClean="0">
                <a:solidFill>
                  <a:srgbClr val="000000"/>
                </a:solidFill>
                <a:latin typeface="Arial"/>
              </a:rPr>
              <a:t>audi</a:t>
            </a:r>
            <a:r>
              <a:rPr lang="de-DE" sz="2500" kern="1200" baseline="0" dirty="0" smtClean="0">
                <a:solidFill>
                  <a:srgbClr val="000000"/>
                </a:solidFill>
                <a:latin typeface="Arial"/>
              </a:rPr>
              <a:t> </a:t>
            </a:r>
            <a:r>
              <a:rPr lang="de-DE" sz="2500" kern="1200" baseline="0" dirty="0" err="1" smtClean="0">
                <a:solidFill>
                  <a:srgbClr val="000000"/>
                </a:solidFill>
                <a:latin typeface="Arial"/>
              </a:rPr>
              <a:t>apicili</a:t>
            </a:r>
            <a:r>
              <a:rPr lang="de-DE" sz="2500" kern="1200" baseline="0" dirty="0" smtClean="0">
                <a:solidFill>
                  <a:srgbClr val="000000"/>
                </a:solidFill>
                <a:latin typeface="Arial"/>
              </a:rPr>
              <a:t> </a:t>
            </a:r>
            <a:r>
              <a:rPr lang="de-DE" sz="2500" kern="1200" baseline="0" dirty="0" err="1" smtClean="0">
                <a:solidFill>
                  <a:srgbClr val="000000"/>
                </a:solidFill>
                <a:latin typeface="Arial"/>
              </a:rPr>
              <a:t>busam</a:t>
            </a:r>
            <a:r>
              <a:rPr lang="de-DE" sz="2500" kern="1200" baseline="0" dirty="0" smtClean="0">
                <a:solidFill>
                  <a:srgbClr val="000000"/>
                </a:solidFill>
                <a:latin typeface="Arial"/>
              </a:rPr>
              <a:t>, </a:t>
            </a:r>
            <a:r>
              <a:rPr lang="de-DE" sz="2500" kern="1200" baseline="0" dirty="0" err="1" smtClean="0">
                <a:solidFill>
                  <a:srgbClr val="000000"/>
                </a:solidFill>
                <a:latin typeface="Arial"/>
              </a:rPr>
              <a:t>eostionsedi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restestia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a:t>
            </a:r>
            <a:r>
              <a:rPr lang="de-DE" sz="2500" kern="1200" baseline="0" dirty="0" smtClean="0">
                <a:solidFill>
                  <a:srgbClr val="000000"/>
                </a:solidFill>
                <a:latin typeface="Arial"/>
              </a:rPr>
              <a:t> </a:t>
            </a:r>
            <a:r>
              <a:rPr lang="de-DE" sz="2500" kern="1200" baseline="0" dirty="0" err="1" smtClean="0">
                <a:solidFill>
                  <a:srgbClr val="000000"/>
                </a:solidFill>
                <a:latin typeface="Arial"/>
              </a:rPr>
              <a:t>pra</a:t>
            </a:r>
            <a:r>
              <a:rPr lang="de-DE" sz="2500" kern="1200" baseline="0" dirty="0" smtClean="0">
                <a:solidFill>
                  <a:srgbClr val="000000"/>
                </a:solidFill>
                <a:latin typeface="Arial"/>
              </a:rPr>
              <a:t> </a:t>
            </a:r>
            <a:r>
              <a:rPr lang="de-DE" sz="2500" kern="1200" baseline="0" dirty="0" err="1" smtClean="0">
                <a:solidFill>
                  <a:srgbClr val="000000"/>
                </a:solidFill>
                <a:latin typeface="Arial"/>
              </a:rPr>
              <a:t>denda</a:t>
            </a:r>
            <a:r>
              <a:rPr lang="de-DE" sz="2500" kern="1200" baseline="0" dirty="0" smtClean="0">
                <a:solidFill>
                  <a:srgbClr val="000000"/>
                </a:solidFill>
                <a:latin typeface="Arial"/>
              </a:rPr>
              <a:t> </a:t>
            </a:r>
            <a:r>
              <a:rPr lang="de-DE" sz="2500" kern="1200" baseline="0" dirty="0" err="1" smtClean="0">
                <a:solidFill>
                  <a:srgbClr val="000000"/>
                </a:solidFill>
                <a:latin typeface="Arial"/>
              </a:rPr>
              <a: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verspel</a:t>
            </a:r>
            <a:r>
              <a:rPr lang="de-DE" sz="2500" kern="1200" baseline="0" dirty="0" smtClean="0">
                <a:solidFill>
                  <a:srgbClr val="000000"/>
                </a:solidFill>
                <a:latin typeface="Arial"/>
              </a:rPr>
              <a:t> </a:t>
            </a:r>
            <a:r>
              <a:rPr lang="de-DE" sz="2500" kern="1200" baseline="0" dirty="0" err="1" smtClean="0">
                <a:solidFill>
                  <a:srgbClr val="000000"/>
                </a:solidFill>
                <a:latin typeface="Arial"/>
              </a:rPr>
              <a:t>luptur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utempor</a:t>
            </a:r>
            <a:r>
              <a:rPr lang="de-DE" sz="2500" kern="1200" baseline="0" dirty="0" smtClean="0">
                <a:solidFill>
                  <a:srgbClr val="000000"/>
                </a:solidFill>
                <a:latin typeface="Arial"/>
              </a:rPr>
              <a:t> </a:t>
            </a:r>
            <a:r>
              <a:rPr lang="de-DE" sz="2500" kern="1200" baseline="0" dirty="0" err="1" smtClean="0">
                <a:solidFill>
                  <a:srgbClr val="000000"/>
                </a:solidFill>
                <a:latin typeface="Arial"/>
              </a:rPr>
              <a:t>rovitat</a:t>
            </a:r>
            <a:r>
              <a:rPr lang="de-DE" sz="2500" kern="1200" baseline="0" dirty="0" smtClean="0">
                <a:solidFill>
                  <a:srgbClr val="000000"/>
                </a:solidFill>
                <a:latin typeface="Arial"/>
              </a:rPr>
              <a:t> </a:t>
            </a:r>
            <a:r>
              <a:rPr lang="de-DE" sz="2500" kern="1200" baseline="0" dirty="0" err="1" smtClean="0">
                <a:solidFill>
                  <a:srgbClr val="000000"/>
                </a:solidFill>
                <a:latin typeface="Arial"/>
              </a:rPr>
              <a:t>isquidi</a:t>
            </a:r>
            <a:r>
              <a:rPr lang="de-DE" sz="2500" kern="1200" baseline="0" dirty="0" smtClean="0">
                <a:solidFill>
                  <a:srgbClr val="000000"/>
                </a:solidFill>
                <a:latin typeface="Arial"/>
              </a:rPr>
              <a:t> </a:t>
            </a:r>
            <a:r>
              <a:rPr lang="de-DE" sz="2500" kern="1200" baseline="0" dirty="0" err="1" smtClean="0">
                <a:solidFill>
                  <a:srgbClr val="000000"/>
                </a:solidFill>
                <a:latin typeface="Arial"/>
              </a:rPr>
              <a:t>gendus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voluptaecae</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Itatem</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conectis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Xerro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elesciam</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am </a:t>
            </a:r>
            <a:r>
              <a:rPr lang="de-DE" sz="2500" kern="1200" baseline="0" dirty="0" err="1" smtClean="0">
                <a:solidFill>
                  <a:srgbClr val="000000"/>
                </a:solidFill>
                <a:latin typeface="Arial"/>
              </a:rPr>
              <a:t>videlessi</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p>
          <a:p>
            <a:pPr rtl="0"/>
            <a:r>
              <a:rPr lang="de-DE" sz="2500" kern="1200" baseline="0" dirty="0" err="1" smtClean="0">
                <a:solidFill>
                  <a:srgbClr val="000000"/>
                </a:solidFill>
                <a:latin typeface="Arial"/>
              </a:rPr>
              <a:t>omnient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laccum</a:t>
            </a:r>
            <a:r>
              <a:rPr lang="de-DE" sz="2500" kern="1200" baseline="0" dirty="0" smtClean="0">
                <a:solidFill>
                  <a:srgbClr val="000000"/>
                </a:solidFill>
                <a:latin typeface="Arial"/>
              </a:rPr>
              <a:t> </a:t>
            </a:r>
            <a:r>
              <a:rPr lang="de-DE" sz="2500" kern="1200" baseline="0" dirty="0" err="1" smtClean="0">
                <a:solidFill>
                  <a:srgbClr val="000000"/>
                </a:solidFill>
                <a:latin typeface="Arial"/>
              </a:rPr>
              <a:t>ernation</a:t>
            </a:r>
            <a:r>
              <a:rPr lang="de-DE" sz="2500" kern="1200" baseline="0" dirty="0" smtClean="0">
                <a:solidFill>
                  <a:srgbClr val="000000"/>
                </a:solidFill>
                <a:latin typeface="Arial"/>
              </a:rPr>
              <a:t> </a:t>
            </a:r>
            <a:r>
              <a:rPr lang="de-DE" sz="2500" kern="1200" baseline="0" dirty="0" err="1" smtClean="0">
                <a:solidFill>
                  <a:srgbClr val="000000"/>
                </a:solidFill>
                <a:latin typeface="Arial"/>
              </a:rPr>
              <a:t>cus</a:t>
            </a:r>
            <a:r>
              <a:rPr lang="de-DE" sz="2500" kern="1200" baseline="0" dirty="0" smtClean="0">
                <a:solidFill>
                  <a:srgbClr val="000000"/>
                </a:solidFill>
                <a:latin typeface="Arial"/>
              </a:rPr>
              <a:t> </a:t>
            </a:r>
            <a:r>
              <a:rPr lang="de-DE" sz="2500" kern="1200" baseline="0" dirty="0" err="1" smtClean="0">
                <a:solidFill>
                  <a:srgbClr val="000000"/>
                </a:solidFill>
                <a:latin typeface="Arial"/>
              </a:rPr>
              <a:t>explictur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Abori</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venis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quibus</a:t>
            </a:r>
            <a:r>
              <a:rPr lang="de-DE" sz="2500" kern="1200" baseline="0" dirty="0" smtClean="0">
                <a:solidFill>
                  <a:srgbClr val="000000"/>
                </a:solidFill>
                <a:latin typeface="Arial"/>
              </a:rPr>
              <a:t> in es et </a:t>
            </a:r>
            <a:r>
              <a:rPr lang="de-DE" sz="2500" kern="1200" baseline="0" dirty="0" err="1" smtClean="0">
                <a:solidFill>
                  <a:srgbClr val="000000"/>
                </a:solidFill>
                <a:latin typeface="Arial"/>
              </a:rPr>
              <a:t>aligent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Niat</a:t>
            </a:r>
            <a:r>
              <a:rPr lang="de-DE" sz="2500" kern="1200" baseline="0" dirty="0" smtClean="0">
                <a:solidFill>
                  <a:srgbClr val="000000"/>
                </a:solidFill>
                <a:latin typeface="Arial"/>
              </a:rPr>
              <a:t> </a:t>
            </a:r>
            <a:r>
              <a:rPr lang="de-DE" sz="2500" kern="1200" baseline="0" dirty="0" err="1" smtClean="0">
                <a:solidFill>
                  <a:srgbClr val="000000"/>
                </a:solidFill>
                <a:latin typeface="Arial"/>
              </a:rPr>
              <a:t>harchillis</a:t>
            </a:r>
            <a:r>
              <a:rPr lang="de-DE" sz="2500" kern="1200" baseline="0" dirty="0" smtClean="0">
                <a:solidFill>
                  <a:srgbClr val="000000"/>
                </a:solidFill>
                <a:latin typeface="Arial"/>
              </a:rPr>
              <a:t> </a:t>
            </a:r>
            <a:r>
              <a:rPr lang="de-DE" sz="2500" kern="1200" baseline="0" dirty="0" err="1" smtClean="0">
                <a:solidFill>
                  <a:srgbClr val="000000"/>
                </a:solidFill>
                <a:latin typeface="Arial"/>
              </a:rPr>
              <a:t>cullate</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aboreperia</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faccabo</a:t>
            </a:r>
            <a:r>
              <a:rPr lang="de-DE" sz="2500" kern="1200" baseline="0" dirty="0" smtClean="0">
                <a:solidFill>
                  <a:srgbClr val="000000"/>
                </a:solidFill>
                <a:latin typeface="Arial"/>
              </a:rPr>
              <a:t>. </a:t>
            </a:r>
            <a:r>
              <a:rPr lang="de-DE" sz="2500" kern="1200" baseline="0" dirty="0" err="1" smtClean="0">
                <a:solidFill>
                  <a:srgbClr val="000000"/>
                </a:solidFill>
                <a:latin typeface="Arial"/>
              </a:rPr>
              <a:t>Otam</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iniminventur</a:t>
            </a:r>
            <a:r>
              <a:rPr lang="de-DE" sz="2500" kern="1200" baseline="0" dirty="0" smtClean="0">
                <a:solidFill>
                  <a:srgbClr val="000000"/>
                </a:solidFill>
                <a:latin typeface="Arial"/>
              </a:rPr>
              <a:t> </a:t>
            </a:r>
            <a:r>
              <a:rPr lang="de-DE" sz="2500" kern="1200" baseline="0" dirty="0" err="1" smtClean="0">
                <a:solidFill>
                  <a:srgbClr val="000000"/>
                </a:solidFill>
                <a:latin typeface="Arial"/>
              </a:rPr>
              <a:t>ra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a:t>
            </a:r>
            <a:r>
              <a:rPr lang="de-DE" sz="2500" kern="1200" baseline="0" dirty="0" smtClean="0">
                <a:solidFill>
                  <a:srgbClr val="000000"/>
                </a:solidFill>
                <a:latin typeface="Arial"/>
              </a:rPr>
              <a:t> </a:t>
            </a:r>
            <a:r>
              <a:rPr lang="de-DE" sz="2500" kern="1200" baseline="0" dirty="0" err="1" smtClean="0">
                <a:solidFill>
                  <a:srgbClr val="000000"/>
                </a:solidFill>
                <a:latin typeface="Arial"/>
              </a:rPr>
              <a:t>net</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accum</a:t>
            </a:r>
            <a:r>
              <a:rPr lang="de-DE" sz="2500" kern="1200" baseline="0" dirty="0" smtClean="0">
                <a:solidFill>
                  <a:srgbClr val="000000"/>
                </a:solidFill>
                <a:latin typeface="Arial"/>
              </a:rPr>
              <a:t>, </a:t>
            </a:r>
            <a:r>
              <a:rPr lang="de-DE" sz="2500" kern="1200" baseline="0" dirty="0" err="1" smtClean="0">
                <a:solidFill>
                  <a:srgbClr val="000000"/>
                </a:solidFill>
                <a:latin typeface="Arial"/>
              </a:rPr>
              <a:t>nimet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officimi</a:t>
            </a:r>
            <a:r>
              <a:rPr lang="de-DE" sz="2500" kern="1200" baseline="0" dirty="0" smtClean="0">
                <a:solidFill>
                  <a:srgbClr val="000000"/>
                </a:solidFill>
                <a:latin typeface="Arial"/>
              </a:rPr>
              <a:t>, </a:t>
            </a:r>
            <a:r>
              <a:rPr lang="de-DE" sz="2500" kern="1200" baseline="0" dirty="0" err="1" smtClean="0">
                <a:solidFill>
                  <a:srgbClr val="000000"/>
                </a:solidFill>
                <a:latin typeface="Arial"/>
              </a:rPr>
              <a:t>conseque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dit</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Nam, </a:t>
            </a:r>
            <a:r>
              <a:rPr lang="de-DE" sz="2500" kern="1200" baseline="0" dirty="0" err="1" smtClean="0">
                <a:solidFill>
                  <a:srgbClr val="000000"/>
                </a:solidFill>
                <a:latin typeface="Arial"/>
              </a:rPr>
              <a:t>quibus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moloraectius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illabor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laborrum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inveliquia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sequias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spedis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moluptias</a:t>
            </a:r>
            <a:r>
              <a:rPr lang="de-DE" sz="2500" kern="1200" baseline="0" dirty="0" smtClean="0">
                <a:solidFill>
                  <a:srgbClr val="000000"/>
                </a:solidFill>
                <a:latin typeface="Arial"/>
              </a:rPr>
              <a:t> </a:t>
            </a:r>
            <a:r>
              <a:rPr lang="de-DE" sz="2500" kern="1200" baseline="0" dirty="0" err="1" smtClean="0">
                <a:solidFill>
                  <a:srgbClr val="000000"/>
                </a:solidFill>
                <a:latin typeface="Arial"/>
              </a:rPr>
              <a:t>adia</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acest</a:t>
            </a:r>
            <a:r>
              <a:rPr lang="de-DE" sz="2500" kern="1200" baseline="0" dirty="0" smtClean="0">
                <a:solidFill>
                  <a:srgbClr val="000000"/>
                </a:solidFill>
                <a:latin typeface="Arial"/>
              </a:rPr>
              <a:t> </a:t>
            </a:r>
            <a:r>
              <a:rPr lang="de-DE" sz="2500" kern="1200" baseline="0" dirty="0" err="1" smtClean="0">
                <a:solidFill>
                  <a:srgbClr val="000000"/>
                </a:solidFill>
                <a:latin typeface="Arial"/>
              </a:rPr>
              <a:t>audae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pernatum</a:t>
            </a:r>
            <a:r>
              <a:rPr lang="de-DE" sz="2500" kern="1200" baseline="0" dirty="0" smtClean="0">
                <a:solidFill>
                  <a:srgbClr val="000000"/>
                </a:solidFill>
                <a:latin typeface="Arial"/>
              </a:rPr>
              <a:t> </a:t>
            </a:r>
            <a:r>
              <a:rPr lang="de-DE" sz="2500" kern="1200" baseline="0" dirty="0" err="1" smtClean="0">
                <a:solidFill>
                  <a:srgbClr val="000000"/>
                </a:solidFill>
                <a:latin typeface="Arial"/>
              </a:rPr>
              <a: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ad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volo</a:t>
            </a:r>
            <a:r>
              <a:rPr lang="de-DE" sz="2500" kern="1200" baseline="0" dirty="0" smtClean="0">
                <a:solidFill>
                  <a:srgbClr val="000000"/>
                </a:solidFill>
                <a:latin typeface="Arial"/>
              </a:rPr>
              <a:t> </a:t>
            </a:r>
            <a:r>
              <a:rPr lang="de-DE" sz="2500" kern="1200" baseline="0" dirty="0" err="1" smtClean="0">
                <a:solidFill>
                  <a:srgbClr val="000000"/>
                </a:solidFill>
                <a:latin typeface="Arial"/>
              </a:rPr>
              <a:t>verovid</a:t>
            </a:r>
            <a:r>
              <a:rPr lang="de-DE" sz="2500" kern="1200" baseline="0" dirty="0" smtClean="0">
                <a:solidFill>
                  <a:srgbClr val="000000"/>
                </a:solidFill>
                <a:latin typeface="Arial"/>
              </a:rPr>
              <a:t> </a:t>
            </a:r>
            <a:r>
              <a:rPr lang="de-DE" sz="2500" kern="1200" baseline="0" dirty="0" err="1" smtClean="0">
                <a:solidFill>
                  <a:srgbClr val="000000"/>
                </a:solidFill>
                <a:latin typeface="Arial"/>
              </a:rPr>
              <a:t>unturitatet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adiorehendi</a:t>
            </a:r>
            <a:r>
              <a:rPr lang="de-DE" sz="2500" kern="1200" baseline="0" dirty="0" smtClean="0">
                <a:solidFill>
                  <a:srgbClr val="000000"/>
                </a:solidFill>
                <a:latin typeface="Arial"/>
              </a:rPr>
              <a:t> </a:t>
            </a:r>
            <a:r>
              <a:rPr lang="de-DE" sz="2500" kern="1200" baseline="0" dirty="0" err="1" smtClean="0">
                <a:solidFill>
                  <a:srgbClr val="000000"/>
                </a:solidFill>
                <a:latin typeface="Arial"/>
              </a:rPr>
              <a:t>blabor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aciur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resciuntem</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imendendae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dem. </a:t>
            </a:r>
            <a:r>
              <a:rPr lang="de-DE" sz="2500" kern="1200" baseline="0" dirty="0" err="1" smtClean="0">
                <a:solidFill>
                  <a:srgbClr val="000000"/>
                </a:solidFill>
                <a:latin typeface="Arial"/>
              </a:rPr>
              <a:t>Ro</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a:t>
            </a:r>
            <a:r>
              <a:rPr lang="de-DE" sz="2500" kern="1200" baseline="0" dirty="0" smtClean="0">
                <a:solidFill>
                  <a:srgbClr val="000000"/>
                </a:solidFill>
                <a:latin typeface="Arial"/>
              </a:rPr>
              <a:t> </a:t>
            </a:r>
            <a:r>
              <a:rPr lang="de-DE" sz="2500" kern="1200" baseline="0" dirty="0" err="1" smtClean="0">
                <a:solidFill>
                  <a:srgbClr val="000000"/>
                </a:solidFill>
                <a:latin typeface="Arial"/>
              </a:rPr>
              <a:t>atiorro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in </a:t>
            </a:r>
            <a:r>
              <a:rPr lang="de-DE" sz="2500" kern="1200" baseline="0" dirty="0" err="1" smtClean="0">
                <a:solidFill>
                  <a:srgbClr val="000000"/>
                </a:solidFill>
                <a:latin typeface="Arial"/>
              </a:rPr>
              <a:t>nihiliquis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volorporro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is</a:t>
            </a:r>
            <a:r>
              <a:rPr lang="de-DE" sz="2500" kern="1200" baseline="0" dirty="0" smtClean="0">
                <a:solidFill>
                  <a:srgbClr val="000000"/>
                </a:solidFill>
                <a:latin typeface="Arial"/>
              </a:rPr>
              <a:t> </a:t>
            </a:r>
            <a:r>
              <a:rPr lang="de-DE" sz="2500" kern="1200" baseline="0" dirty="0" err="1" smtClean="0">
                <a:solidFill>
                  <a:srgbClr val="000000"/>
                </a:solidFill>
                <a:latin typeface="Arial"/>
              </a:rPr>
              <a:t>istiusdaecto</a:t>
            </a:r>
            <a:r>
              <a:rPr lang="de-DE" sz="2500" kern="1200" baseline="0" dirty="0" smtClean="0">
                <a:solidFill>
                  <a:srgbClr val="000000"/>
                </a:solidFill>
                <a:latin typeface="Arial"/>
              </a:rPr>
              <a:t> </a:t>
            </a:r>
            <a:r>
              <a:rPr lang="de-DE" sz="2500" kern="1200" baseline="0" dirty="0" err="1" smtClean="0">
                <a:solidFill>
                  <a:srgbClr val="000000"/>
                </a:solidFill>
                <a:latin typeface="Arial"/>
              </a:rPr>
              <a:t>tem</a:t>
            </a:r>
            <a:r>
              <a:rPr lang="de-DE" sz="2500" kern="1200" baseline="0" dirty="0" smtClean="0">
                <a:solidFill>
                  <a:srgbClr val="000000"/>
                </a:solidFill>
                <a:latin typeface="Arial"/>
              </a:rPr>
              <a:t> </a:t>
            </a:r>
            <a:r>
              <a:rPr lang="de-DE" sz="2500" kern="1200" baseline="0" dirty="0" err="1" smtClean="0">
                <a:solidFill>
                  <a:srgbClr val="000000"/>
                </a:solidFill>
                <a:latin typeface="Arial"/>
              </a:rPr>
              <a:t>recae</a:t>
            </a:r>
            <a:r>
              <a:rPr lang="de-DE" sz="2500" kern="1200" baseline="0" dirty="0" smtClean="0">
                <a:solidFill>
                  <a:srgbClr val="000000"/>
                </a:solidFill>
                <a:latin typeface="Arial"/>
              </a:rPr>
              <a:t> mi, si </a:t>
            </a:r>
            <a:r>
              <a:rPr lang="de-DE" sz="2500" kern="1200" baseline="0" dirty="0" err="1" smtClean="0">
                <a:solidFill>
                  <a:srgbClr val="000000"/>
                </a:solidFill>
                <a:latin typeface="Arial"/>
              </a:rPr>
              <a:t>voluptat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Cae</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quasinc</a:t>
            </a:r>
            <a:r>
              <a:rPr lang="de-DE" sz="2500" kern="1200" baseline="0" dirty="0" smtClean="0">
                <a:solidFill>
                  <a:srgbClr val="000000"/>
                </a:solidFill>
                <a:latin typeface="Arial"/>
              </a:rPr>
              <a:t> </a:t>
            </a:r>
            <a:r>
              <a:rPr lang="de-DE" sz="2500" kern="1200" baseline="0" dirty="0" err="1" smtClean="0">
                <a:solidFill>
                  <a:srgbClr val="000000"/>
                </a:solidFill>
                <a:latin typeface="Arial"/>
              </a:rPr>
              <a:t>ipitio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Ariscipsamus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volorec</a:t>
            </a:r>
            <a:r>
              <a:rPr lang="de-DE" sz="2500" kern="1200" baseline="0" dirty="0" smtClean="0">
                <a:solidFill>
                  <a:srgbClr val="000000"/>
                </a:solidFill>
                <a:latin typeface="Arial"/>
              </a:rPr>
              <a:t> </a:t>
            </a:r>
            <a:r>
              <a:rPr lang="de-DE" sz="2500" kern="1200" baseline="0" dirty="0" err="1" smtClean="0">
                <a:solidFill>
                  <a:srgbClr val="000000"/>
                </a:solidFill>
                <a:latin typeface="Arial"/>
              </a:rPr>
              <a:t>tionse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volorunt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Consequo</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erioratur</a:t>
            </a:r>
            <a:r>
              <a:rPr lang="de-DE" sz="2500" kern="1200" baseline="0" dirty="0" smtClean="0">
                <a:solidFill>
                  <a:srgbClr val="000000"/>
                </a:solidFill>
                <a:latin typeface="Arial"/>
              </a:rPr>
              <a:t>?</a:t>
            </a:r>
          </a:p>
          <a:p>
            <a:pPr rtl="0"/>
            <a:r>
              <a:rPr lang="de-DE" sz="2500" kern="1200" baseline="0" dirty="0" smtClean="0">
                <a:solidFill>
                  <a:srgbClr val="000000"/>
                </a:solidFill>
                <a:latin typeface="Arial"/>
              </a:rPr>
              <a:t>As </a:t>
            </a:r>
            <a:r>
              <a:rPr lang="de-DE" sz="2500" kern="1200" baseline="0" dirty="0" err="1" smtClean="0">
                <a:solidFill>
                  <a:srgbClr val="000000"/>
                </a:solidFill>
                <a:latin typeface="Arial"/>
              </a:rPr>
              <a:t>ipsunt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etus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il</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ipsandio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et </a:t>
            </a:r>
            <a:r>
              <a:rPr lang="de-DE" sz="2500" kern="1200" baseline="0" dirty="0" err="1" smtClean="0">
                <a:solidFill>
                  <a:srgbClr val="000000"/>
                </a:solidFill>
                <a:latin typeface="Arial"/>
              </a:rPr>
              <a:t>lam</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officitis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doles</a:t>
            </a:r>
            <a:r>
              <a:rPr lang="de-DE" sz="2500" kern="1200" baseline="0" dirty="0" smtClean="0">
                <a:solidFill>
                  <a:srgbClr val="000000"/>
                </a:solidFill>
                <a:latin typeface="Arial"/>
              </a:rPr>
              <a:t> </a:t>
            </a:r>
            <a:r>
              <a:rPr lang="de-DE" sz="2500" kern="1200" baseline="0" dirty="0" err="1" smtClean="0">
                <a:solidFill>
                  <a:srgbClr val="000000"/>
                </a:solidFill>
                <a:latin typeface="Arial"/>
              </a:rPr>
              <a:t>essi</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quuntur</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eosaeped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eri</a:t>
            </a:r>
            <a:r>
              <a:rPr lang="de-DE" sz="2500" kern="1200" baseline="0" dirty="0" smtClean="0">
                <a:solidFill>
                  <a:srgbClr val="000000"/>
                </a:solidFill>
                <a:latin typeface="Arial"/>
              </a:rPr>
              <a:t> </a:t>
            </a:r>
            <a:r>
              <a:rPr lang="de-DE" sz="2500" kern="1200" baseline="0" dirty="0" err="1" smtClean="0">
                <a:solidFill>
                  <a:srgbClr val="000000"/>
                </a:solidFill>
                <a:latin typeface="Arial"/>
              </a:rPr>
              <a:t>aperat</a:t>
            </a:r>
            <a:r>
              <a:rPr lang="de-DE" sz="2500" kern="1200" baseline="0" dirty="0" smtClean="0">
                <a:solidFill>
                  <a:srgbClr val="000000"/>
                </a:solidFill>
                <a:latin typeface="Arial"/>
              </a:rPr>
              <a:t> </a:t>
            </a:r>
            <a:r>
              <a:rPr lang="de-DE" sz="2500" kern="1200" baseline="0" dirty="0" err="1" smtClean="0">
                <a:solidFill>
                  <a:srgbClr val="000000"/>
                </a:solidFill>
                <a:latin typeface="Arial"/>
              </a:rPr>
              <a:t>este</a:t>
            </a:r>
            <a:r>
              <a:rPr lang="de-DE" sz="2500" kern="1200" baseline="0" dirty="0" smtClean="0">
                <a:solidFill>
                  <a:srgbClr val="000000"/>
                </a:solidFill>
                <a:latin typeface="Arial"/>
              </a:rPr>
              <a:t> nos </a:t>
            </a:r>
            <a:r>
              <a:rPr lang="de-DE" sz="2500" kern="1200" baseline="0" dirty="0" err="1" smtClean="0">
                <a:solidFill>
                  <a:srgbClr val="000000"/>
                </a:solidFill>
                <a:latin typeface="Arial"/>
              </a:rPr>
              <a:t>mosandi</a:t>
            </a:r>
            <a:r>
              <a:rPr lang="de-DE" sz="2500" kern="1200" baseline="0" dirty="0" smtClean="0">
                <a:solidFill>
                  <a:srgbClr val="000000"/>
                </a:solidFill>
                <a:latin typeface="Arial"/>
              </a:rPr>
              <a:t> </a:t>
            </a:r>
            <a:r>
              <a:rPr lang="de-DE" sz="2500" kern="1200" baseline="0" dirty="0" err="1" smtClean="0">
                <a:solidFill>
                  <a:srgbClr val="000000"/>
                </a:solidFill>
                <a:latin typeface="Arial"/>
              </a:rPr>
              <a:t>tenit</a:t>
            </a:r>
            <a:r>
              <a:rPr lang="de-DE" sz="2500" kern="1200" baseline="0" dirty="0" smtClean="0">
                <a:solidFill>
                  <a:srgbClr val="000000"/>
                </a:solidFill>
                <a:latin typeface="Arial"/>
              </a:rPr>
              <a:t>, </a:t>
            </a:r>
            <a:r>
              <a:rPr lang="de-DE" sz="2500" kern="1200" baseline="0" dirty="0" err="1" smtClean="0">
                <a:solidFill>
                  <a:srgbClr val="000000"/>
                </a:solidFill>
                <a:latin typeface="Arial"/>
              </a:rPr>
              <a:t>sandanis</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idellam</a:t>
            </a:r>
            <a:r>
              <a:rPr lang="de-DE" sz="2500" kern="1200" baseline="0" dirty="0" smtClean="0">
                <a:solidFill>
                  <a:srgbClr val="000000"/>
                </a:solidFill>
                <a:latin typeface="Arial"/>
              </a:rPr>
              <a:t> </a:t>
            </a:r>
            <a:r>
              <a:rPr lang="de-DE" sz="2500" kern="1200" baseline="0" dirty="0" err="1" smtClean="0">
                <a:solidFill>
                  <a:srgbClr val="000000"/>
                </a:solidFill>
                <a:latin typeface="Arial"/>
              </a:rPr>
              <a:t>inctas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et </a:t>
            </a:r>
            <a:r>
              <a:rPr lang="de-DE" sz="2500" kern="1200" baseline="0" dirty="0" err="1" smtClean="0">
                <a:solidFill>
                  <a:srgbClr val="000000"/>
                </a:solidFill>
                <a:latin typeface="Arial"/>
              </a:rPr>
              <a:t>veliquidel</a:t>
            </a:r>
            <a:r>
              <a:rPr lang="de-DE" sz="2500" kern="1200" baseline="0" dirty="0" smtClean="0">
                <a:solidFill>
                  <a:srgbClr val="000000"/>
                </a:solidFill>
                <a:latin typeface="Arial"/>
              </a:rPr>
              <a:t> </a:t>
            </a:r>
            <a:r>
              <a:rPr lang="de-DE" sz="2500" kern="1200" baseline="0" dirty="0" err="1" smtClean="0">
                <a:solidFill>
                  <a:srgbClr val="000000"/>
                </a:solidFill>
                <a:latin typeface="Arial"/>
              </a:rPr>
              <a:t>event</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rerspelic</a:t>
            </a:r>
            <a:r>
              <a:rPr lang="de-DE" sz="2500" kern="1200" baseline="0" dirty="0" smtClean="0">
                <a:solidFill>
                  <a:srgbClr val="000000"/>
                </a:solidFill>
                <a:latin typeface="Arial"/>
              </a:rPr>
              <a:t> </a:t>
            </a:r>
            <a:r>
              <a:rPr lang="de-DE" sz="2500" kern="1200" baseline="0" dirty="0" err="1" smtClean="0">
                <a:solidFill>
                  <a:srgbClr val="000000"/>
                </a:solidFill>
                <a:latin typeface="Arial"/>
              </a:rPr>
              <a:t>te</a:t>
            </a:r>
            <a:r>
              <a:rPr lang="de-DE" sz="2500" kern="1200" baseline="0" dirty="0" smtClean="0">
                <a:solidFill>
                  <a:srgbClr val="000000"/>
                </a:solidFill>
                <a:latin typeface="Arial"/>
              </a:rPr>
              <a:t> nos et </a:t>
            </a:r>
            <a:r>
              <a:rPr lang="de-DE" sz="2500" kern="1200" baseline="0" dirty="0" err="1" smtClean="0">
                <a:solidFill>
                  <a:srgbClr val="000000"/>
                </a:solidFill>
                <a:latin typeface="Arial"/>
              </a:rPr>
              <a:t>faceratur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aboremque</a:t>
            </a:r>
            <a:r>
              <a:rPr lang="de-DE" sz="2500" kern="1200" baseline="0" dirty="0" smtClean="0">
                <a:solidFill>
                  <a:srgbClr val="000000"/>
                </a:solidFill>
                <a:latin typeface="Arial"/>
              </a:rPr>
              <a:t> </a:t>
            </a:r>
            <a:r>
              <a:rPr lang="de-DE" sz="2500" kern="1200" baseline="0" dirty="0" err="1" smtClean="0">
                <a:solidFill>
                  <a:srgbClr val="000000"/>
                </a:solidFill>
                <a:latin typeface="Arial"/>
              </a:rPr>
              <a:t>liquis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rest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sed</a:t>
            </a:r>
            <a:r>
              <a:rPr lang="de-DE" sz="2500" kern="1200" baseline="0" dirty="0" smtClean="0">
                <a:solidFill>
                  <a:srgbClr val="000000"/>
                </a:solidFill>
                <a:latin typeface="Arial"/>
              </a:rPr>
              <a:t> </a:t>
            </a:r>
            <a:r>
              <a:rPr lang="de-DE" sz="2500" kern="1200" baseline="0" dirty="0" err="1" smtClean="0">
                <a:solidFill>
                  <a:srgbClr val="000000"/>
                </a:solidFill>
                <a:latin typeface="Arial"/>
              </a:rPr>
              <a:t>eruptas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quiduci</a:t>
            </a:r>
            <a:r>
              <a:rPr lang="de-DE" sz="2500" kern="1200" baseline="0" dirty="0" smtClean="0">
                <a:solidFill>
                  <a:srgbClr val="000000"/>
                </a:solidFill>
                <a:latin typeface="Arial"/>
              </a:rPr>
              <a:t> </a:t>
            </a:r>
            <a:r>
              <a:rPr lang="de-DE" sz="2500" kern="1200" baseline="0" dirty="0" err="1" smtClean="0">
                <a:solidFill>
                  <a:srgbClr val="000000"/>
                </a:solidFill>
                <a:latin typeface="Arial"/>
              </a:rPr>
              <a:t>liquatur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volorerro</a:t>
            </a:r>
            <a:r>
              <a:rPr lang="de-DE" sz="2500" kern="1200" baseline="0" dirty="0" smtClean="0">
                <a:solidFill>
                  <a:srgbClr val="000000"/>
                </a:solidFill>
                <a:latin typeface="Arial"/>
              </a:rPr>
              <a:t> es </a:t>
            </a:r>
            <a:r>
              <a:rPr lang="de-DE" sz="2500" kern="1200" baseline="0" dirty="0" err="1" smtClean="0">
                <a:solidFill>
                  <a:srgbClr val="000000"/>
                </a:solidFill>
                <a:latin typeface="Arial"/>
              </a:rPr>
              <a:t>magnimo</a:t>
            </a:r>
            <a:r>
              <a:rPr lang="de-DE" sz="2500" kern="1200" baseline="0" dirty="0" smtClean="0">
                <a:solidFill>
                  <a:srgbClr val="000000"/>
                </a:solidFill>
                <a:latin typeface="Arial"/>
              </a:rPr>
              <a:t> </a:t>
            </a:r>
            <a:r>
              <a:rPr lang="de-DE" sz="2500" kern="1200" baseline="0" dirty="0" err="1" smtClean="0">
                <a:solidFill>
                  <a:srgbClr val="000000"/>
                </a:solidFill>
                <a:latin typeface="Arial"/>
              </a:rPr>
              <a:t>luptaqu</a:t>
            </a:r>
            <a:r>
              <a:rPr lang="de-DE" sz="2500" kern="1200" baseline="0" dirty="0" smtClean="0">
                <a:solidFill>
                  <a:srgbClr val="000000"/>
                </a:solidFill>
                <a:latin typeface="Arial"/>
              </a:rPr>
              <a:t> </a:t>
            </a:r>
            <a:r>
              <a:rPr lang="de-DE" sz="2500" kern="1200" baseline="0" dirty="0" err="1" smtClean="0">
                <a:solidFill>
                  <a:srgbClr val="000000"/>
                </a:solidFill>
                <a:latin typeface="Arial"/>
              </a:rPr>
              <a:t>ibust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acero</a:t>
            </a:r>
            <a:r>
              <a:rPr lang="de-DE" sz="2500" kern="1200" baseline="0" dirty="0" smtClean="0">
                <a:solidFill>
                  <a:srgbClr val="000000"/>
                </a:solidFill>
                <a:latin typeface="Arial"/>
              </a:rPr>
              <a:t> </a:t>
            </a:r>
            <a:r>
              <a:rPr lang="de-DE" sz="2500" kern="1200" baseline="0" dirty="0" err="1" smtClean="0">
                <a:solidFill>
                  <a:srgbClr val="000000"/>
                </a:solidFill>
                <a:latin typeface="Arial"/>
              </a:rPr>
              <a:t>maximus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expero</a:t>
            </a:r>
            <a:r>
              <a:rPr lang="de-DE" sz="2500" kern="1200" baseline="0" dirty="0" smtClean="0">
                <a:solidFill>
                  <a:srgbClr val="000000"/>
                </a:solidFill>
                <a:latin typeface="Arial"/>
              </a:rPr>
              <a:t>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cumque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preprae</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Volupti</a:t>
            </a:r>
            <a:r>
              <a:rPr lang="de-DE" sz="2500" kern="1200" baseline="0" dirty="0" smtClean="0">
                <a:solidFill>
                  <a:srgbClr val="000000"/>
                </a:solidFill>
                <a:latin typeface="Arial"/>
              </a:rPr>
              <a:t> </a:t>
            </a:r>
            <a:r>
              <a:rPr lang="de-DE" sz="2500" kern="1200" baseline="0" dirty="0" err="1" smtClean="0">
                <a:solidFill>
                  <a:srgbClr val="000000"/>
                </a:solidFill>
                <a:latin typeface="Arial"/>
              </a:rPr>
              <a:t>reiuntia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estinum</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quamet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omnisqui</a:t>
            </a:r>
            <a:r>
              <a:rPr lang="de-DE" sz="2500" kern="1200" baseline="0" dirty="0" smtClean="0">
                <a:solidFill>
                  <a:srgbClr val="000000"/>
                </a:solidFill>
                <a:latin typeface="Arial"/>
              </a:rPr>
              <a:t> </a:t>
            </a:r>
            <a:r>
              <a:rPr lang="de-DE" sz="2500" kern="1200" baseline="0" dirty="0" err="1" smtClean="0">
                <a:solidFill>
                  <a:srgbClr val="000000"/>
                </a:solidFill>
                <a:latin typeface="Arial"/>
              </a:rPr>
              <a:t>utas</a:t>
            </a:r>
            <a:r>
              <a:rPr lang="de-DE" sz="2500" kern="1200" baseline="0" dirty="0" smtClean="0">
                <a:solidFill>
                  <a:srgbClr val="000000"/>
                </a:solidFill>
                <a:latin typeface="Arial"/>
              </a:rPr>
              <a:t> a </a:t>
            </a:r>
            <a:r>
              <a:rPr lang="de-DE" sz="2500" kern="1200" baseline="0" dirty="0" err="1" smtClean="0">
                <a:solidFill>
                  <a:srgbClr val="000000"/>
                </a:solidFill>
                <a:latin typeface="Arial"/>
              </a:rPr>
              <a:t>doluptae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vel</a:t>
            </a:r>
            <a:r>
              <a:rPr lang="de-DE" sz="2500" kern="1200" baseline="0" dirty="0" smtClean="0">
                <a:solidFill>
                  <a:srgbClr val="000000"/>
                </a:solidFill>
                <a:latin typeface="Arial"/>
              </a:rPr>
              <a:t> </a:t>
            </a:r>
            <a:r>
              <a:rPr lang="de-DE" sz="2500" kern="1200" baseline="0" dirty="0" err="1" smtClean="0">
                <a:solidFill>
                  <a:srgbClr val="000000"/>
                </a:solidFill>
                <a:latin typeface="Arial"/>
              </a:rPr>
              <a:t>inveressus</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quaspelique</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nos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res</a:t>
            </a:r>
            <a:r>
              <a:rPr lang="de-DE" sz="2500" kern="1200" baseline="0" dirty="0" smtClean="0">
                <a:solidFill>
                  <a:srgbClr val="000000"/>
                </a:solidFill>
                <a:latin typeface="Arial"/>
              </a:rPr>
              <a:t> </a:t>
            </a:r>
            <a:r>
              <a:rPr lang="de-DE" sz="2500" kern="1200" baseline="0" dirty="0" err="1" smtClean="0">
                <a:solidFill>
                  <a:srgbClr val="000000"/>
                </a:solidFill>
                <a:latin typeface="Arial"/>
              </a:rPr>
              <a:t>essunt</a:t>
            </a:r>
            <a:r>
              <a:rPr lang="de-DE" sz="2500" kern="1200" baseline="0" dirty="0" smtClean="0">
                <a:solidFill>
                  <a:srgbClr val="000000"/>
                </a:solidFill>
                <a:latin typeface="Arial"/>
              </a:rPr>
              <a:t> am </a:t>
            </a:r>
            <a:r>
              <a:rPr lang="de-DE" sz="2500" kern="1200" baseline="0" dirty="0" err="1" smtClean="0">
                <a:solidFill>
                  <a:srgbClr val="000000"/>
                </a:solidFill>
                <a:latin typeface="Arial"/>
              </a:rPr>
              <a:t>venim</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Quistotam</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repere</a:t>
            </a:r>
            <a:r>
              <a:rPr lang="de-DE" sz="2500" kern="1200" baseline="0" dirty="0" smtClean="0">
                <a:solidFill>
                  <a:srgbClr val="000000"/>
                </a:solidFill>
                <a:latin typeface="Arial"/>
              </a:rPr>
              <a:t> cum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odi</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idis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volupietur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torit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acculla</a:t>
            </a:r>
            <a:r>
              <a:rPr lang="de-DE" sz="2500" kern="1200" baseline="0" dirty="0" smtClean="0">
                <a:solidFill>
                  <a:srgbClr val="000000"/>
                </a:solidFill>
                <a:latin typeface="Arial"/>
              </a:rPr>
              <a:t> </a:t>
            </a:r>
            <a:r>
              <a:rPr lang="de-DE" sz="2500" kern="1200" baseline="0" dirty="0" err="1" smtClean="0">
                <a:solidFill>
                  <a:srgbClr val="000000"/>
                </a:solidFill>
                <a:latin typeface="Arial"/>
              </a:rPr>
              <a:t>boriost</a:t>
            </a:r>
            <a:r>
              <a:rPr lang="de-DE" sz="2500" kern="1200" baseline="0" dirty="0" smtClean="0">
                <a:solidFill>
                  <a:srgbClr val="000000"/>
                </a:solidFill>
                <a:latin typeface="Arial"/>
              </a:rPr>
              <a:t> </a:t>
            </a:r>
            <a:r>
              <a:rPr lang="de-DE" sz="2500" kern="1200" baseline="0" dirty="0" err="1" smtClean="0">
                <a:solidFill>
                  <a:srgbClr val="000000"/>
                </a:solidFill>
                <a:latin typeface="Arial"/>
              </a:rPr>
              <a:t>ibusto</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a:t>
            </a:r>
            <a:r>
              <a:rPr lang="de-DE" sz="2500" kern="1200" baseline="0" dirty="0" smtClean="0">
                <a:solidFill>
                  <a:srgbClr val="000000"/>
                </a:solidFill>
                <a:latin typeface="Arial"/>
              </a:rPr>
              <a:t>. </a:t>
            </a:r>
            <a:r>
              <a:rPr lang="de-DE" sz="2500" kern="1200" baseline="0" dirty="0" err="1" smtClean="0">
                <a:solidFill>
                  <a:srgbClr val="000000"/>
                </a:solidFill>
                <a:latin typeface="Arial"/>
              </a:rPr>
              <a:t>Giam</a:t>
            </a:r>
            <a:r>
              <a:rPr lang="de-DE" sz="2500" kern="1200" baseline="0" dirty="0" smtClean="0">
                <a:solidFill>
                  <a:srgbClr val="000000"/>
                </a:solidFill>
                <a:latin typeface="Arial"/>
              </a:rPr>
              <a:t>, </a:t>
            </a:r>
            <a:r>
              <a:rPr lang="de-DE" sz="2500" kern="1200" baseline="0" dirty="0" err="1" smtClean="0">
                <a:solidFill>
                  <a:srgbClr val="000000"/>
                </a:solidFill>
                <a:latin typeface="Arial"/>
              </a:rPr>
              <a:t>tet</a:t>
            </a:r>
            <a:r>
              <a:rPr lang="de-DE" sz="2500" kern="1200" baseline="0" dirty="0" smtClean="0">
                <a:solidFill>
                  <a:srgbClr val="000000"/>
                </a:solidFill>
                <a:latin typeface="Arial"/>
              </a:rPr>
              <a:t> </a:t>
            </a:r>
            <a:r>
              <a:rPr lang="de-DE" sz="2500" kern="1200" baseline="0" dirty="0" err="1" smtClean="0">
                <a:solidFill>
                  <a:srgbClr val="000000"/>
                </a:solidFill>
                <a:latin typeface="Arial"/>
              </a:rPr>
              <a:t>unt</a:t>
            </a:r>
            <a:r>
              <a:rPr lang="de-DE" sz="2500" kern="1200" baseline="0" dirty="0" smtClean="0">
                <a:solidFill>
                  <a:srgbClr val="000000"/>
                </a:solidFill>
                <a:latin typeface="Arial"/>
              </a:rPr>
              <a: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quassimenia</a:t>
            </a:r>
            <a:r>
              <a:rPr lang="de-DE" sz="2500" kern="1200" baseline="0" dirty="0" smtClean="0">
                <a:solidFill>
                  <a:srgbClr val="000000"/>
                </a:solidFill>
                <a:latin typeface="Arial"/>
              </a:rPr>
              <a:t> </a:t>
            </a:r>
            <a:r>
              <a:rPr lang="de-DE" sz="2500" kern="1200" baseline="0" dirty="0" err="1" smtClean="0">
                <a:solidFill>
                  <a:srgbClr val="000000"/>
                </a:solidFill>
                <a:latin typeface="Arial"/>
              </a:rPr>
              <a:t>nest</a:t>
            </a:r>
            <a:r>
              <a:rPr lang="de-DE" sz="2500" kern="1200" baseline="0" dirty="0" smtClean="0">
                <a:solidFill>
                  <a:srgbClr val="000000"/>
                </a:solidFill>
                <a:latin typeface="Arial"/>
              </a:rPr>
              <a:t>, </a:t>
            </a:r>
            <a:r>
              <a:rPr lang="de-DE" sz="2500" kern="1200" baseline="0" dirty="0" err="1" smtClean="0">
                <a:solidFill>
                  <a:srgbClr val="000000"/>
                </a:solidFill>
                <a:latin typeface="Arial"/>
              </a:rPr>
              <a:t>explacipis</a:t>
            </a:r>
            <a:r>
              <a:rPr lang="de-DE" sz="2500" kern="1200" baseline="0" dirty="0" smtClean="0">
                <a:solidFill>
                  <a:srgbClr val="000000"/>
                </a:solidFill>
                <a:latin typeface="Arial"/>
              </a:rPr>
              <a:t> si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platur</a:t>
            </a:r>
            <a:r>
              <a:rPr lang="de-DE" sz="2500" kern="1200" baseline="0" dirty="0" smtClean="0">
                <a:solidFill>
                  <a:srgbClr val="000000"/>
                </a:solidFill>
                <a:latin typeface="Arial"/>
              </a:rPr>
              <a:t>? Mi,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paris</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vitate</a:t>
            </a:r>
            <a:r>
              <a:rPr lang="de-DE" sz="2500" kern="1200" baseline="0" dirty="0" smtClean="0">
                <a:solidFill>
                  <a:srgbClr val="000000"/>
                </a:solidFill>
                <a:latin typeface="Arial"/>
              </a:rPr>
              <a:t> </a:t>
            </a:r>
            <a:r>
              <a:rPr lang="de-DE" sz="2500" kern="1200" baseline="0" dirty="0" err="1" smtClean="0">
                <a:solidFill>
                  <a:srgbClr val="000000"/>
                </a:solidFill>
                <a:latin typeface="Arial"/>
              </a:rPr>
              <a:t>eatiis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quianih</a:t>
            </a:r>
            <a:r>
              <a:rPr lang="de-DE" sz="2500" kern="1200" baseline="0" dirty="0" smtClean="0">
                <a:solidFill>
                  <a:srgbClr val="000000"/>
                </a:solidFill>
                <a:latin typeface="Arial"/>
              </a:rPr>
              <a:t> </a:t>
            </a:r>
            <a:r>
              <a:rPr lang="de-DE" sz="2500" kern="1200" baseline="0" dirty="0" err="1" smtClean="0">
                <a:solidFill>
                  <a:srgbClr val="000000"/>
                </a:solidFill>
                <a:latin typeface="Arial"/>
              </a:rPr>
              <a:t>icabo</a:t>
            </a:r>
            <a:r>
              <a:rPr lang="de-DE" sz="2500" kern="1200" baseline="0" dirty="0" smtClean="0">
                <a:solidFill>
                  <a:srgbClr val="000000"/>
                </a:solidFill>
                <a:latin typeface="Arial"/>
              </a:rPr>
              <a:t>. </a:t>
            </a:r>
            <a:r>
              <a:rPr lang="de-DE" sz="2500" kern="1200" baseline="0" dirty="0" err="1" smtClean="0">
                <a:solidFill>
                  <a:srgbClr val="000000"/>
                </a:solidFill>
                <a:latin typeface="Arial"/>
              </a:rPr>
              <a:t>Nequos</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a:t>
            </a:r>
            <a:r>
              <a:rPr lang="de-DE" sz="2500" kern="1200" baseline="0" dirty="0" smtClean="0">
                <a:solidFill>
                  <a:srgbClr val="000000"/>
                </a:solidFill>
                <a:latin typeface="Arial"/>
              </a:rPr>
              <a:t> </a:t>
            </a:r>
            <a:r>
              <a:rPr lang="de-DE" sz="2500" kern="1200" baseline="0" dirty="0" err="1" smtClean="0">
                <a:solidFill>
                  <a:srgbClr val="000000"/>
                </a:solidFill>
                <a:latin typeface="Arial"/>
              </a:rPr>
              <a:t>eoste</a:t>
            </a:r>
            <a:r>
              <a:rPr lang="de-DE" sz="2500" kern="1200" baseline="0" dirty="0" smtClean="0">
                <a:solidFill>
                  <a:srgbClr val="000000"/>
                </a:solidFill>
                <a:latin typeface="Arial"/>
              </a:rPr>
              <a:t> </a:t>
            </a:r>
            <a:r>
              <a:rPr lang="de-DE" sz="2500" kern="1200" baseline="0" dirty="0" err="1" smtClean="0">
                <a:solidFill>
                  <a:srgbClr val="000000"/>
                </a:solidFill>
                <a:latin typeface="Arial"/>
              </a:rPr>
              <a:t>nulparu</a:t>
            </a:r>
            <a:r>
              <a:rPr lang="de-DE" sz="2500" kern="1200" baseline="0" dirty="0" smtClean="0">
                <a:solidFill>
                  <a:srgbClr val="000000"/>
                </a:solidFill>
                <a:latin typeface="Arial"/>
              </a:rPr>
              <a:t> </a:t>
            </a:r>
            <a:r>
              <a:rPr lang="de-DE" sz="2500" kern="1200" baseline="0" dirty="0" err="1" smtClean="0">
                <a:solidFill>
                  <a:srgbClr val="000000"/>
                </a:solidFill>
                <a:latin typeface="Arial"/>
              </a:rPr>
              <a:t>ptatur</a:t>
            </a:r>
            <a:r>
              <a:rPr lang="de-DE" sz="2500" kern="1200" baseline="0" dirty="0" smtClean="0">
                <a:solidFill>
                  <a:srgbClr val="000000"/>
                </a:solidFill>
                <a:latin typeface="Arial"/>
              </a:rPr>
              <a:t>? Qui </a:t>
            </a:r>
            <a:r>
              <a:rPr lang="de-DE" sz="2500" kern="1200" baseline="0" dirty="0" err="1" smtClean="0">
                <a:solidFill>
                  <a:srgbClr val="000000"/>
                </a:solidFill>
                <a:latin typeface="Arial"/>
              </a:rPr>
              <a:t>optiur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soluptiume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estiorepuda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a:t>
            </a:r>
            <a:r>
              <a:rPr lang="de-DE" sz="2500" kern="1200" baseline="0" dirty="0" smtClean="0">
                <a:solidFill>
                  <a:srgbClr val="000000"/>
                </a:solidFill>
                <a:latin typeface="Arial"/>
              </a:rPr>
              <a:t> se </a:t>
            </a:r>
            <a:r>
              <a:rPr lang="de-DE" sz="2500" kern="1200" baseline="0" dirty="0" err="1" smtClean="0">
                <a:solidFill>
                  <a:srgbClr val="000000"/>
                </a:solidFill>
                <a:latin typeface="Arial"/>
              </a:rPr>
              <a:t>voles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quiaspe</a:t>
            </a:r>
            <a:r>
              <a:rPr lang="de-DE" sz="2500" kern="1200" baseline="0" dirty="0" smtClean="0">
                <a:solidFill>
                  <a:srgbClr val="000000"/>
                </a:solidFill>
                <a:latin typeface="Arial"/>
              </a:rPr>
              <a:t> </a:t>
            </a:r>
            <a:r>
              <a:rPr lang="de-DE" sz="2500" kern="1200" baseline="0" dirty="0" err="1" smtClean="0">
                <a:solidFill>
                  <a:srgbClr val="000000"/>
                </a:solidFill>
                <a:latin typeface="Arial"/>
              </a:rPr>
              <a:t>provid</a:t>
            </a:r>
            <a:r>
              <a:rPr lang="de-DE" sz="2500" kern="1200" baseline="0" dirty="0" smtClean="0">
                <a:solidFill>
                  <a:srgbClr val="000000"/>
                </a:solidFill>
                <a:latin typeface="Arial"/>
              </a:rPr>
              <a:t> </a:t>
            </a:r>
            <a:r>
              <a:rPr lang="de-DE" sz="2500" kern="1200" baseline="0" dirty="0" err="1" smtClean="0">
                <a:solidFill>
                  <a:srgbClr val="000000"/>
                </a:solidFill>
                <a:latin typeface="Arial"/>
              </a:rPr>
              <a:t>ullenda</a:t>
            </a:r>
            <a:r>
              <a:rPr lang="de-DE" sz="2500" kern="1200" baseline="0" dirty="0" smtClean="0">
                <a:solidFill>
                  <a:srgbClr val="000000"/>
                </a:solidFill>
                <a:latin typeface="Arial"/>
              </a:rPr>
              <a:t> si </a:t>
            </a:r>
            <a:r>
              <a:rPr lang="de-DE" sz="2500" kern="1200" baseline="0" dirty="0" err="1" smtClean="0">
                <a:solidFill>
                  <a:srgbClr val="000000"/>
                </a:solidFill>
                <a:latin typeface="Arial"/>
              </a:rPr>
              <a:t>neceate</a:t>
            </a:r>
            <a:r>
              <a:rPr lang="de-DE" sz="2500" kern="1200" baseline="0" dirty="0" smtClean="0">
                <a:solidFill>
                  <a:srgbClr val="000000"/>
                </a:solidFill>
                <a:latin typeface="Arial"/>
              </a:rPr>
              <a:t> </a:t>
            </a:r>
            <a:r>
              <a:rPr lang="de-DE" sz="2500" kern="1200" baseline="0" dirty="0" err="1" smtClean="0">
                <a:solidFill>
                  <a:srgbClr val="000000"/>
                </a:solidFill>
                <a:latin typeface="Arial"/>
              </a:rPr>
              <a:t>pedit</a:t>
            </a:r>
            <a:r>
              <a:rPr lang="de-DE" sz="2500" kern="1200" baseline="0" dirty="0" smtClean="0">
                <a:solidFill>
                  <a:srgbClr val="000000"/>
                </a:solidFill>
                <a:latin typeface="Arial"/>
              </a:rPr>
              <a:t> </a:t>
            </a:r>
            <a:r>
              <a:rPr lang="de-DE" sz="2500" kern="1200" baseline="0" dirty="0" err="1" smtClean="0">
                <a:solidFill>
                  <a:srgbClr val="000000"/>
                </a:solidFill>
                <a:latin typeface="Arial"/>
              </a:rPr>
              <a:t>eicient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adi</a:t>
            </a:r>
            <a:r>
              <a:rPr lang="de-DE" sz="2500" kern="1200" baseline="0" dirty="0" smtClean="0">
                <a:solidFill>
                  <a:srgbClr val="000000"/>
                </a:solidFill>
                <a:latin typeface="Arial"/>
              </a:rPr>
              <a:t> </a:t>
            </a:r>
            <a:r>
              <a:rPr lang="de-DE" sz="2500" kern="1200" baseline="0" dirty="0" err="1" smtClean="0">
                <a:solidFill>
                  <a:srgbClr val="000000"/>
                </a:solidFill>
                <a:latin typeface="Arial"/>
              </a:rPr>
              <a:t>sectem</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doluptate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a:t>
            </a:r>
            <a:r>
              <a:rPr lang="de-DE" sz="2500" kern="1200" baseline="0" dirty="0" smtClean="0">
                <a:solidFill>
                  <a:srgbClr val="000000"/>
                </a:solidFill>
                <a:latin typeface="Arial"/>
              </a:rPr>
              <a:t> </a:t>
            </a:r>
            <a:r>
              <a:rPr lang="de-DE" sz="2500" kern="1200" baseline="0" dirty="0" err="1" smtClean="0">
                <a:solidFill>
                  <a:srgbClr val="000000"/>
                </a:solidFill>
                <a:latin typeface="Arial"/>
              </a:rPr>
              <a:t>eatam</a:t>
            </a:r>
            <a:r>
              <a:rPr lang="de-DE" sz="2500" kern="1200" baseline="0" dirty="0" smtClean="0">
                <a:solidFill>
                  <a:srgbClr val="000000"/>
                </a:solidFill>
                <a:latin typeface="Arial"/>
              </a:rPr>
              <a:t> in </a:t>
            </a:r>
            <a:r>
              <a:rPr lang="de-DE" sz="2500" kern="1200" baseline="0" dirty="0" err="1" smtClean="0">
                <a:solidFill>
                  <a:srgbClr val="000000"/>
                </a:solidFill>
                <a:latin typeface="Arial"/>
              </a:rPr>
              <a:t>ra</a:t>
            </a:r>
            <a:r>
              <a:rPr lang="de-DE" sz="2500" kern="1200" baseline="0" dirty="0" smtClean="0">
                <a:solidFill>
                  <a:srgbClr val="000000"/>
                </a:solidFill>
                <a:latin typeface="Arial"/>
              </a:rPr>
              <a:t> </a:t>
            </a:r>
            <a:r>
              <a:rPr lang="de-DE" sz="2500" kern="1200" baseline="0" dirty="0" err="1" smtClean="0">
                <a:solidFill>
                  <a:srgbClr val="000000"/>
                </a:solidFill>
                <a:latin typeface="Arial"/>
              </a:rPr>
              <a:t>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viducidis</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Em</a:t>
            </a:r>
            <a:r>
              <a:rPr lang="de-DE" sz="2500" kern="1200" baseline="0" dirty="0" smtClean="0">
                <a:solidFill>
                  <a:srgbClr val="000000"/>
                </a:solidFill>
                <a:latin typeface="Arial"/>
              </a:rPr>
              <a:t> </a:t>
            </a:r>
            <a:r>
              <a:rPr lang="de-DE" sz="2500" kern="1200" baseline="0" dirty="0" err="1" smtClean="0">
                <a:solidFill>
                  <a:srgbClr val="000000"/>
                </a:solidFill>
                <a:latin typeface="Arial"/>
              </a:rPr>
              <a:t>deles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doluptus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estotatur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Igendella</a:t>
            </a:r>
            <a:r>
              <a:rPr lang="de-DE" sz="2500" kern="1200" baseline="0" dirty="0" smtClean="0">
                <a:solidFill>
                  <a:srgbClr val="000000"/>
                </a:solidFill>
                <a:latin typeface="Arial"/>
              </a:rPr>
              <a:t> </a:t>
            </a:r>
            <a:r>
              <a:rPr lang="de-DE" sz="2500" kern="1200" baseline="0" dirty="0" err="1" smtClean="0">
                <a:solidFill>
                  <a:srgbClr val="000000"/>
                </a:solidFill>
                <a:latin typeface="Arial"/>
              </a:rPr>
              <a:t>preped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fugiasp</a:t>
            </a:r>
            <a:r>
              <a:rPr lang="de-DE" sz="2500" kern="1200" baseline="0" dirty="0" smtClean="0">
                <a:solidFill>
                  <a:srgbClr val="000000"/>
                </a:solidFill>
                <a:latin typeface="Arial"/>
              </a:rPr>
              <a:t> </a:t>
            </a:r>
            <a:r>
              <a:rPr lang="de-DE" sz="2500" kern="1200" baseline="0" dirty="0" err="1" smtClean="0">
                <a:solidFill>
                  <a:srgbClr val="000000"/>
                </a:solidFill>
                <a:latin typeface="Arial"/>
              </a:rPr>
              <a:t>eraerum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autaspe</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tiatiate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voluptur</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peruntu</a:t>
            </a:r>
            <a:r>
              <a:rPr lang="de-DE" sz="2500" kern="1200" baseline="0" dirty="0" smtClean="0">
                <a:solidFill>
                  <a:srgbClr val="000000"/>
                </a:solidFill>
                <a:latin typeface="Arial"/>
              </a:rPr>
              <a:t> </a:t>
            </a:r>
            <a:r>
              <a:rPr lang="de-DE" sz="2500" kern="1200" baseline="0" dirty="0" err="1" smtClean="0">
                <a:solidFill>
                  <a:srgbClr val="000000"/>
                </a:solidFill>
                <a:latin typeface="Arial"/>
              </a:rPr>
              <a:t>ribusandio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voloreperit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omnimpe</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corrum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exerior</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repedig</a:t>
            </a:r>
            <a:r>
              <a:rPr lang="de-DE" sz="2500" kern="1200" baseline="0" dirty="0" smtClean="0">
                <a:solidFill>
                  <a:srgbClr val="000000"/>
                </a:solidFill>
                <a:latin typeface="Arial"/>
              </a:rPr>
              <a:t> </a:t>
            </a:r>
            <a:r>
              <a:rPr lang="de-DE" sz="2500" kern="1200" baseline="0" dirty="0" err="1" smtClean="0">
                <a:solidFill>
                  <a:srgbClr val="000000"/>
                </a:solidFill>
                <a:latin typeface="Arial"/>
              </a:rPr>
              <a:t>entiaecta</a:t>
            </a:r>
            <a:r>
              <a:rPr lang="de-DE" sz="2500" kern="1200" baseline="0" dirty="0" smtClean="0">
                <a:solidFill>
                  <a:srgbClr val="000000"/>
                </a:solidFill>
                <a:latin typeface="Arial"/>
              </a:rPr>
              <a:t> </a:t>
            </a:r>
            <a:r>
              <a:rPr lang="de-DE" sz="2500" kern="1200" baseline="0" dirty="0" err="1" smtClean="0">
                <a:solidFill>
                  <a:srgbClr val="000000"/>
                </a:solidFill>
                <a:latin typeface="Arial"/>
              </a:rPr>
              <a: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rere</a:t>
            </a:r>
            <a:r>
              <a:rPr lang="de-DE" sz="2500" kern="1200" baseline="0" dirty="0" smtClean="0">
                <a:solidFill>
                  <a:srgbClr val="000000"/>
                </a:solidFill>
                <a:latin typeface="Arial"/>
              </a:rPr>
              <a:t>, </a:t>
            </a:r>
            <a:r>
              <a:rPr lang="de-DE" sz="2500" kern="1200" baseline="0" dirty="0" err="1" smtClean="0">
                <a:solidFill>
                  <a:srgbClr val="000000"/>
                </a:solidFill>
                <a:latin typeface="Arial"/>
              </a:rPr>
              <a:t>occus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delitas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alis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acculpa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ideliquiam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aceaquid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modit</a:t>
            </a:r>
            <a:r>
              <a:rPr lang="de-DE" sz="2500" kern="1200" baseline="0" dirty="0" smtClean="0">
                <a:solidFill>
                  <a:srgbClr val="000000"/>
                </a:solidFill>
                <a:latin typeface="Arial"/>
              </a:rPr>
              <a:t> </a:t>
            </a:r>
            <a:r>
              <a:rPr lang="de-DE" sz="2500" kern="1200" baseline="0" dirty="0" err="1" smtClean="0">
                <a:solidFill>
                  <a:srgbClr val="000000"/>
                </a:solidFill>
                <a:latin typeface="Arial"/>
              </a:rPr>
              <a:t>aspid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eaque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illignissim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quiassu</a:t>
            </a:r>
            <a:r>
              <a:rPr lang="de-DE" sz="2500" kern="1200" baseline="0" dirty="0" smtClean="0">
                <a:solidFill>
                  <a:srgbClr val="000000"/>
                </a:solidFill>
                <a:latin typeface="Arial"/>
              </a:rPr>
              <a:t> </a:t>
            </a:r>
            <a:r>
              <a:rPr lang="de-DE" sz="2500" kern="1200" baseline="0" dirty="0" err="1" smtClean="0">
                <a:solidFill>
                  <a:srgbClr val="000000"/>
                </a:solidFill>
                <a:latin typeface="Arial"/>
              </a:rPr>
              <a:t>nderit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corem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faceata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la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Nequia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voloratusci</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mos</a:t>
            </a:r>
            <a:r>
              <a:rPr lang="de-DE" sz="2500" kern="1200" baseline="0" dirty="0" smtClean="0">
                <a:solidFill>
                  <a:srgbClr val="000000"/>
                </a:solidFill>
                <a:latin typeface="Arial"/>
              </a:rPr>
              <a:t> </a:t>
            </a:r>
            <a:r>
              <a:rPr lang="de-DE" sz="2500" kern="1200" baseline="0" dirty="0" err="1" smtClean="0">
                <a:solidFill>
                  <a:srgbClr val="000000"/>
                </a:solidFill>
                <a:latin typeface="Arial"/>
              </a:rPr>
              <a:t>ipidella</a:t>
            </a:r>
            <a:r>
              <a:rPr lang="de-DE" sz="2500" kern="1200" baseline="0" dirty="0" smtClean="0">
                <a:solidFill>
                  <a:srgbClr val="000000"/>
                </a:solidFill>
                <a:latin typeface="Arial"/>
              </a:rPr>
              <a:t> </a:t>
            </a:r>
            <a:r>
              <a:rPr lang="de-DE" sz="2500" kern="1200" baseline="0" dirty="0" err="1" smtClean="0">
                <a:solidFill>
                  <a:srgbClr val="000000"/>
                </a:solidFill>
                <a:latin typeface="Arial"/>
              </a:rPr>
              <a:t>simust</a:t>
            </a:r>
            <a:r>
              <a:rPr lang="de-DE" sz="2500" kern="1200" baseline="0" dirty="0" smtClean="0">
                <a:solidFill>
                  <a:srgbClr val="000000"/>
                </a:solidFill>
                <a:latin typeface="Arial"/>
              </a:rPr>
              <a:t>, </a:t>
            </a:r>
            <a:r>
              <a:rPr lang="de-DE" sz="2500" kern="1200" baseline="0" dirty="0" err="1" smtClean="0">
                <a:solidFill>
                  <a:srgbClr val="000000"/>
                </a:solidFill>
                <a:latin typeface="Arial"/>
              </a:rPr>
              <a:t>erferumquam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dolum</a:t>
            </a:r>
            <a:r>
              <a:rPr lang="de-DE" sz="2500" kern="1200" baseline="0" dirty="0" smtClean="0">
                <a:solidFill>
                  <a:srgbClr val="000000"/>
                </a:solidFill>
                <a:latin typeface="Arial"/>
              </a:rPr>
              <a:t> in </a:t>
            </a:r>
            <a:r>
              <a:rPr lang="de-DE" sz="2500" kern="1200" baseline="0" dirty="0" err="1" smtClean="0">
                <a:solidFill>
                  <a:srgbClr val="000000"/>
                </a:solidFill>
                <a:latin typeface="Arial"/>
              </a:rPr>
              <a:t>eseque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pe</a:t>
            </a:r>
            <a:r>
              <a:rPr lang="de-DE" sz="2500" kern="1200" baseline="0" dirty="0" smtClean="0">
                <a:solidFill>
                  <a:srgbClr val="000000"/>
                </a:solidFill>
                <a:latin typeface="Arial"/>
              </a:rPr>
              <a:t> </a:t>
            </a:r>
            <a:r>
              <a:rPr lang="de-DE" sz="2500" kern="1200" baseline="0" dirty="0" err="1" smtClean="0">
                <a:solidFill>
                  <a:srgbClr val="000000"/>
                </a:solidFill>
                <a:latin typeface="Arial"/>
              </a:rPr>
              <a:t>sed</a:t>
            </a:r>
            <a:r>
              <a:rPr lang="de-DE" sz="2500" kern="1200" baseline="0" dirty="0" smtClean="0">
                <a:solidFill>
                  <a:srgbClr val="000000"/>
                </a:solidFill>
                <a:latin typeface="Arial"/>
              </a:rPr>
              <a:t> quas </a:t>
            </a:r>
            <a:r>
              <a:rPr lang="de-DE" sz="2500" kern="1200" baseline="0" dirty="0" err="1" smtClean="0">
                <a:solidFill>
                  <a:srgbClr val="000000"/>
                </a:solidFill>
                <a:latin typeface="Arial"/>
              </a:rPr>
              <a:t>doluptae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nimusda</a:t>
            </a:r>
            <a:r>
              <a:rPr lang="de-DE" sz="2500" kern="1200" baseline="0" dirty="0" smtClean="0">
                <a:solidFill>
                  <a:srgbClr val="000000"/>
                </a:solidFill>
                <a:latin typeface="Arial"/>
              </a:rPr>
              <a:t> </a:t>
            </a:r>
            <a:r>
              <a:rPr lang="de-DE" sz="2500" kern="1200" baseline="0" dirty="0" err="1" smtClean="0">
                <a:solidFill>
                  <a:srgbClr val="000000"/>
                </a:solidFill>
                <a:latin typeface="Arial"/>
              </a:rPr>
              <a:t>ndebitas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rehentio</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quiaspero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magnimp</a:t>
            </a:r>
            <a:r>
              <a:rPr lang="de-DE" sz="2500" kern="1200" baseline="0" dirty="0" smtClean="0">
                <a:solidFill>
                  <a:srgbClr val="000000"/>
                </a:solidFill>
                <a:latin typeface="Arial"/>
              </a:rPr>
              <a:t> </a:t>
            </a:r>
            <a:r>
              <a:rPr lang="de-DE" sz="2500" kern="1200" baseline="0" dirty="0" err="1" smtClean="0">
                <a:solidFill>
                  <a:srgbClr val="000000"/>
                </a:solidFill>
                <a:latin typeface="Arial"/>
              </a:rPr>
              <a:t>orrorum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sundam</a:t>
            </a:r>
            <a:r>
              <a:rPr lang="de-DE" sz="2500" kern="1200" baseline="0" dirty="0" smtClean="0">
                <a:solidFill>
                  <a:srgbClr val="000000"/>
                </a:solidFill>
                <a:latin typeface="Arial"/>
              </a:rPr>
              <a:t> </a:t>
            </a:r>
            <a:r>
              <a:rPr lang="de-DE" sz="2500" kern="1200" baseline="0" dirty="0" err="1" smtClean="0">
                <a:solidFill>
                  <a:srgbClr val="000000"/>
                </a:solidFill>
                <a:latin typeface="Arial"/>
              </a:rPr>
              <a:t>eat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litatin</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experia</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a:t>
            </a:r>
            <a:r>
              <a:rPr lang="de-DE" sz="2500" kern="1200" baseline="0" dirty="0" smtClean="0">
                <a:solidFill>
                  <a:srgbClr val="000000"/>
                </a:solidFill>
                <a:latin typeface="Arial"/>
              </a:rPr>
              <a:t> </a:t>
            </a:r>
            <a:r>
              <a:rPr lang="de-DE" sz="2500" kern="1200" baseline="0" dirty="0" err="1" smtClean="0">
                <a:solidFill>
                  <a:srgbClr val="000000"/>
                </a:solidFill>
                <a:latin typeface="Arial"/>
              </a:rPr>
              <a:t>unt</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quamet</a:t>
            </a:r>
            <a:r>
              <a:rPr lang="de-DE" sz="2500" kern="1200" baseline="0" dirty="0" smtClean="0">
                <a:solidFill>
                  <a:srgbClr val="000000"/>
                </a:solidFill>
                <a:latin typeface="Arial"/>
              </a:rPr>
              <a:t> </a:t>
            </a:r>
            <a:r>
              <a:rPr lang="de-DE" sz="2500" kern="1200" baseline="0" dirty="0" err="1" smtClean="0">
                <a:solidFill>
                  <a:srgbClr val="000000"/>
                </a:solidFill>
                <a:latin typeface="Arial"/>
              </a:rPr>
              <a:t>laccabo</a:t>
            </a:r>
            <a:r>
              <a:rPr lang="de-DE" sz="2500" kern="1200" baseline="0" dirty="0" smtClean="0">
                <a:solidFill>
                  <a:srgbClr val="000000"/>
                </a:solidFill>
                <a:latin typeface="Arial"/>
              </a:rPr>
              <a:t>. Min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oditatistem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ratemporesti</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volesciur</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peruntu</a:t>
            </a:r>
            <a:r>
              <a:rPr lang="de-DE" sz="2500" kern="1200" baseline="0" dirty="0" smtClean="0">
                <a:solidFill>
                  <a:srgbClr val="000000"/>
                </a:solidFill>
                <a:latin typeface="Arial"/>
              </a:rPr>
              <a:t> </a:t>
            </a:r>
            <a:r>
              <a:rPr lang="de-DE" sz="2500" kern="1200" baseline="0" dirty="0" err="1" smtClean="0">
                <a:solidFill>
                  <a:srgbClr val="000000"/>
                </a:solidFill>
                <a:latin typeface="Arial"/>
              </a:rPr>
              <a:t>ribusandio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voloreperit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omnimpe</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corrum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exerior</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repedig</a:t>
            </a:r>
            <a:r>
              <a:rPr lang="de-DE" sz="2500" kern="1200" baseline="0" dirty="0" smtClean="0">
                <a:solidFill>
                  <a:srgbClr val="000000"/>
                </a:solidFill>
                <a:latin typeface="Arial"/>
              </a:rPr>
              <a:t> </a:t>
            </a:r>
            <a:r>
              <a:rPr lang="de-DE" sz="2500" kern="1200" baseline="0" dirty="0" err="1" smtClean="0">
                <a:solidFill>
                  <a:srgbClr val="000000"/>
                </a:solidFill>
                <a:latin typeface="Arial"/>
              </a:rPr>
              <a:t>entiaecta</a:t>
            </a:r>
            <a:r>
              <a:rPr lang="de-DE" sz="2500" kern="1200" baseline="0" dirty="0" smtClean="0">
                <a:solidFill>
                  <a:srgbClr val="000000"/>
                </a:solidFill>
                <a:latin typeface="Arial"/>
              </a:rPr>
              <a:t> </a:t>
            </a:r>
            <a:r>
              <a:rPr lang="de-DE" sz="2500" kern="1200" baseline="0" dirty="0" err="1" smtClean="0">
                <a:solidFill>
                  <a:srgbClr val="000000"/>
                </a:solidFill>
                <a:latin typeface="Arial"/>
              </a:rPr>
              <a: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rere</a:t>
            </a:r>
            <a:r>
              <a:rPr lang="de-DE" sz="2500" kern="1200" baseline="0" dirty="0" smtClean="0">
                <a:solidFill>
                  <a:srgbClr val="000000"/>
                </a:solidFill>
                <a:latin typeface="Arial"/>
              </a:rPr>
              <a:t>, </a:t>
            </a:r>
            <a:r>
              <a:rPr lang="de-DE" sz="2500" kern="1200" baseline="0" dirty="0" err="1" smtClean="0">
                <a:solidFill>
                  <a:srgbClr val="000000"/>
                </a:solidFill>
                <a:latin typeface="Arial"/>
              </a:rPr>
              <a:t>occus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delitas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alis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acculpa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ideliquiam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aceaquid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modit</a:t>
            </a:r>
            <a:r>
              <a:rPr lang="de-DE" sz="2500" kern="1200" baseline="0" dirty="0" smtClean="0">
                <a:solidFill>
                  <a:srgbClr val="000000"/>
                </a:solidFill>
                <a:latin typeface="Arial"/>
              </a:rPr>
              <a:t> </a:t>
            </a:r>
            <a:r>
              <a:rPr lang="de-DE" sz="2500" kern="1200" baseline="0" dirty="0" err="1" smtClean="0">
                <a:solidFill>
                  <a:srgbClr val="000000"/>
                </a:solidFill>
                <a:latin typeface="Arial"/>
              </a:rPr>
              <a:t>aspid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eaque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illignissim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quiassu</a:t>
            </a:r>
            <a:r>
              <a:rPr lang="de-DE" sz="2500" kern="1200" baseline="0" dirty="0" smtClean="0">
                <a:solidFill>
                  <a:srgbClr val="000000"/>
                </a:solidFill>
                <a:latin typeface="Arial"/>
              </a:rPr>
              <a:t> </a:t>
            </a:r>
            <a:r>
              <a:rPr lang="de-DE" sz="2500" kern="1200" baseline="0" dirty="0" err="1" smtClean="0">
                <a:solidFill>
                  <a:srgbClr val="000000"/>
                </a:solidFill>
                <a:latin typeface="Arial"/>
              </a:rPr>
              <a:t>nderit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corem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faceata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la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p>
        </p:txBody>
      </p:sp>
      <p:sp>
        <p:nvSpPr>
          <p:cNvPr id="13" name="Bildplatzhalter 12"/>
          <p:cNvSpPr>
            <a:spLocks noGrp="1"/>
          </p:cNvSpPr>
          <p:nvPr>
            <p:ph type="pic" sz="quarter" idx="16"/>
          </p:nvPr>
        </p:nvSpPr>
        <p:spPr>
          <a:xfrm>
            <a:off x="9666958" y="20684603"/>
            <a:ext cx="7380000" cy="6120000"/>
          </a:xfrm>
          <a:prstGeom prst="rect">
            <a:avLst/>
          </a:prstGeom>
        </p:spPr>
        <p:txBody>
          <a:bodyPr bIns="46800" anchor="t" anchorCtr="0"/>
          <a:lstStyle/>
          <a:p>
            <a:r>
              <a:rPr lang="de-DE" dirty="0" smtClean="0"/>
              <a:t>Bild durch Klicken auf Symbol hinzufügen</a:t>
            </a:r>
            <a:endParaRPr lang="de-DE" dirty="0"/>
          </a:p>
        </p:txBody>
      </p:sp>
      <p:sp>
        <p:nvSpPr>
          <p:cNvPr id="19" name="Textplatzhalter 18"/>
          <p:cNvSpPr>
            <a:spLocks noGrp="1"/>
          </p:cNvSpPr>
          <p:nvPr>
            <p:ph type="body" sz="quarter" idx="17" hasCustomPrompt="1"/>
          </p:nvPr>
        </p:nvSpPr>
        <p:spPr>
          <a:xfrm>
            <a:off x="9666958" y="26805283"/>
            <a:ext cx="7380000" cy="254669"/>
          </a:xfrm>
          <a:prstGeom prst="rect">
            <a:avLst/>
          </a:prstGeom>
        </p:spPr>
        <p:txBody>
          <a:bodyPr lIns="0" tIns="0" rIns="0" bIns="0" anchor="b" anchorCtr="0"/>
          <a:lstStyle>
            <a:lvl1pPr>
              <a:buNone/>
              <a:defRPr sz="1400"/>
            </a:lvl1pPr>
          </a:lstStyle>
          <a:p>
            <a:pPr lvl="0"/>
            <a:r>
              <a:rPr lang="de-DE" dirty="0" smtClean="0"/>
              <a:t>Bildunterschrift, Autor </a:t>
            </a:r>
            <a:r>
              <a:rPr lang="de-DE" dirty="0" err="1" smtClean="0"/>
              <a:t>etc</a:t>
            </a:r>
            <a:endParaRPr lang="de-DE" dirty="0"/>
          </a:p>
        </p:txBody>
      </p:sp>
      <p:sp>
        <p:nvSpPr>
          <p:cNvPr id="12" name="Bildplatzhalter 12"/>
          <p:cNvSpPr>
            <a:spLocks noGrp="1"/>
          </p:cNvSpPr>
          <p:nvPr>
            <p:ph type="pic" sz="quarter" idx="18"/>
          </p:nvPr>
        </p:nvSpPr>
        <p:spPr>
          <a:xfrm>
            <a:off x="25761566" y="9091315"/>
            <a:ext cx="7380000" cy="9360360"/>
          </a:xfrm>
          <a:prstGeom prst="rect">
            <a:avLst/>
          </a:prstGeom>
        </p:spPr>
        <p:txBody>
          <a:bodyPr bIns="46800" anchor="t" anchorCtr="0"/>
          <a:lstStyle/>
          <a:p>
            <a:r>
              <a:rPr lang="de-DE" dirty="0" smtClean="0"/>
              <a:t>Bild durch Klicken auf Symbol hinzufügen</a:t>
            </a:r>
            <a:endParaRPr lang="de-DE" dirty="0"/>
          </a:p>
        </p:txBody>
      </p:sp>
      <p:sp>
        <p:nvSpPr>
          <p:cNvPr id="14" name="Textplatzhalter 18"/>
          <p:cNvSpPr>
            <a:spLocks noGrp="1"/>
          </p:cNvSpPr>
          <p:nvPr>
            <p:ph type="body" sz="quarter" idx="19" hasCustomPrompt="1"/>
          </p:nvPr>
        </p:nvSpPr>
        <p:spPr>
          <a:xfrm>
            <a:off x="25761566" y="18452355"/>
            <a:ext cx="7380000" cy="254669"/>
          </a:xfrm>
          <a:prstGeom prst="rect">
            <a:avLst/>
          </a:prstGeom>
        </p:spPr>
        <p:txBody>
          <a:bodyPr lIns="0" tIns="0" rIns="0" bIns="0" anchor="b" anchorCtr="0"/>
          <a:lstStyle>
            <a:lvl1pPr>
              <a:buNone/>
              <a:defRPr sz="1400"/>
            </a:lvl1pPr>
          </a:lstStyle>
          <a:p>
            <a:pPr lvl="0"/>
            <a:r>
              <a:rPr lang="de-DE" dirty="0" smtClean="0"/>
              <a:t>Bildunterschrift, Autor </a:t>
            </a:r>
            <a:r>
              <a:rPr lang="de-DE" dirty="0" err="1" smtClean="0"/>
              <a:t>etc</a:t>
            </a:r>
            <a:endParaRPr lang="de-DE" dirty="0"/>
          </a:p>
        </p:txBody>
      </p:sp>
      <p:sp>
        <p:nvSpPr>
          <p:cNvPr id="15" name="Fußzeilenplatzhalter 14"/>
          <p:cNvSpPr>
            <a:spLocks noGrp="1"/>
          </p:cNvSpPr>
          <p:nvPr>
            <p:ph type="ftr" sz="quarter" idx="20"/>
          </p:nvPr>
        </p:nvSpPr>
        <p:spPr>
          <a:xfrm>
            <a:off x="1656000" y="27936000"/>
            <a:ext cx="39492000" cy="741491"/>
          </a:xfrm>
          <a:prstGeom prst="rect">
            <a:avLst/>
          </a:prstGeom>
        </p:spPr>
        <p:txBody>
          <a:bodyPr/>
          <a:lstStyle/>
          <a:p>
            <a:r>
              <a:rPr lang="de-DE" b="1" smtClean="0"/>
              <a:t>Technische Universität München </a:t>
            </a:r>
          </a:p>
          <a:p>
            <a:r>
              <a:rPr lang="de-DE" smtClean="0"/>
              <a:t>Fakultät für Mustertechnik </a:t>
            </a:r>
          </a:p>
          <a:p>
            <a:r>
              <a:rPr lang="de-DE" smtClean="0"/>
              <a:t>Lehrstuhl für Musterverfahren</a:t>
            </a:r>
            <a:endParaRPr lang="de-DE" dirty="0" smtClean="0"/>
          </a:p>
        </p:txBody>
      </p:sp>
      <p:sp>
        <p:nvSpPr>
          <p:cNvPr id="16" name="Titel 10"/>
          <p:cNvSpPr>
            <a:spLocks noGrp="1"/>
          </p:cNvSpPr>
          <p:nvPr>
            <p:ph type="title" hasCustomPrompt="1"/>
          </p:nvPr>
        </p:nvSpPr>
        <p:spPr>
          <a:xfrm>
            <a:off x="1656000" y="4950000"/>
            <a:ext cx="39492000" cy="810948"/>
          </a:xfrm>
          <a:prstGeom prst="rect">
            <a:avLst/>
          </a:prstGeom>
        </p:spPr>
        <p:txBody>
          <a:bodyPr lIns="0" tIns="0" rIns="0" bIns="0" anchor="ctr" anchorCtr="0"/>
          <a:lstStyle>
            <a:lvl1pPr>
              <a:defRPr/>
            </a:lvl1pPr>
          </a:lstStyle>
          <a:p>
            <a:r>
              <a:rPr lang="de-DE" dirty="0" smtClean="0"/>
              <a:t>Überschrift 1</a:t>
            </a:r>
            <a:endParaRPr lang="de-DE" dirty="0"/>
          </a:p>
        </p:txBody>
      </p:sp>
      <p:sp>
        <p:nvSpPr>
          <p:cNvPr id="17" name="Textplatzhalter 16"/>
          <p:cNvSpPr>
            <a:spLocks noGrp="1"/>
          </p:cNvSpPr>
          <p:nvPr>
            <p:ph type="body" sz="quarter" idx="14" hasCustomPrompt="1"/>
          </p:nvPr>
        </p:nvSpPr>
        <p:spPr>
          <a:xfrm>
            <a:off x="1656000" y="8172000"/>
            <a:ext cx="39492000" cy="508672"/>
          </a:xfrm>
          <a:prstGeom prst="rect">
            <a:avLst/>
          </a:prstGeom>
        </p:spPr>
        <p:txBody>
          <a:bodyPr lIns="0" tIns="0" rIns="0" bIns="0" anchor="ctr" anchorCtr="0"/>
          <a:lstStyle>
            <a:lvl1pPr>
              <a:buNone/>
              <a:defRPr sz="4400" baseline="0"/>
            </a:lvl1pPr>
          </a:lstStyle>
          <a:p>
            <a:r>
              <a:rPr lang="de-DE" sz="4400" baseline="0" dirty="0" smtClean="0">
                <a:latin typeface="Arial" pitchFamily="34" charset="0"/>
                <a:cs typeface="Arial" pitchFamily="34" charset="0"/>
              </a:rPr>
              <a:t>Überschrift 3</a:t>
            </a:r>
            <a:endParaRPr lang="de-DE" sz="6700" dirty="0">
              <a:latin typeface="Arial" pitchFamily="34" charset="0"/>
              <a:cs typeface="Arial" pitchFamily="34" charset="0"/>
            </a:endParaRPr>
          </a:p>
        </p:txBody>
      </p:sp>
      <p:sp>
        <p:nvSpPr>
          <p:cNvPr id="20" name="Textplatzhalter 9"/>
          <p:cNvSpPr>
            <a:spLocks noGrp="1"/>
          </p:cNvSpPr>
          <p:nvPr>
            <p:ph type="body" sz="quarter" idx="15" hasCustomPrompt="1"/>
          </p:nvPr>
        </p:nvSpPr>
        <p:spPr>
          <a:xfrm>
            <a:off x="1655999" y="6804000"/>
            <a:ext cx="39492000" cy="595131"/>
          </a:xfrm>
          <a:prstGeom prst="rect">
            <a:avLst/>
          </a:prstGeom>
        </p:spPr>
        <p:txBody>
          <a:bodyPr lIns="0" tIns="0" rIns="0" bIns="0" anchor="ctr" anchorCtr="0"/>
          <a:lstStyle>
            <a:lvl1pPr>
              <a:buNone/>
              <a:defRPr sz="6700" baseline="0"/>
            </a:lvl1pPr>
          </a:lstStyle>
          <a:p>
            <a:pPr lvl="0"/>
            <a:r>
              <a:rPr lang="de-DE" dirty="0" smtClean="0"/>
              <a:t>Überschrift 2</a:t>
            </a:r>
            <a:endParaRPr lang="de-DE"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TEXTBOXEN 5 Spalten">
    <p:spTree>
      <p:nvGrpSpPr>
        <p:cNvPr id="1" name=""/>
        <p:cNvGrpSpPr/>
        <p:nvPr/>
      </p:nvGrpSpPr>
      <p:grpSpPr>
        <a:xfrm>
          <a:off x="0" y="0"/>
          <a:ext cx="0" cy="0"/>
          <a:chOff x="0" y="0"/>
          <a:chExt cx="0" cy="0"/>
        </a:xfrm>
      </p:grpSpPr>
      <p:sp>
        <p:nvSpPr>
          <p:cNvPr id="21" name="Textplatzhalter 16"/>
          <p:cNvSpPr>
            <a:spLocks noGrp="1"/>
          </p:cNvSpPr>
          <p:nvPr>
            <p:ph type="body" sz="quarter" idx="22" hasCustomPrompt="1"/>
          </p:nvPr>
        </p:nvSpPr>
        <p:spPr>
          <a:xfrm>
            <a:off x="17745238" y="8784000"/>
            <a:ext cx="7308000" cy="18426761"/>
          </a:xfrm>
          <a:prstGeom prst="rect">
            <a:avLst/>
          </a:prstGeom>
        </p:spPr>
        <p:txBody>
          <a:bodyPr lIns="0" tIns="504000" rIns="0" bIns="0"/>
          <a:lstStyle>
            <a:lvl1pPr marL="0" indent="0" rtl="0">
              <a:lnSpc>
                <a:spcPts val="3200"/>
              </a:lnSpc>
              <a:spcBef>
                <a:spcPts val="0"/>
              </a:spcBef>
              <a:spcAft>
                <a:spcPts val="3200"/>
              </a:spcAft>
              <a:buFontTx/>
              <a:buNone/>
              <a:defRPr/>
            </a:lvl1pPr>
            <a:lvl2pPr marL="0" indent="0">
              <a:lnSpc>
                <a:spcPts val="3200"/>
              </a:lnSpc>
              <a:spcBef>
                <a:spcPts val="0"/>
              </a:spcBef>
              <a:buNone/>
              <a:defRPr b="1"/>
            </a:lvl2pPr>
            <a:lvl3pPr marL="144000" indent="-144000" algn="l" defTabSz="4176431" rtl="0" eaLnBrk="1" latinLnBrk="0" hangingPunct="1">
              <a:lnSpc>
                <a:spcPts val="3200"/>
              </a:lnSpc>
              <a:spcBef>
                <a:spcPts val="0"/>
              </a:spcBef>
              <a:spcAft>
                <a:spcPts val="3200"/>
              </a:spcAft>
              <a:buFont typeface="Arial" pitchFamily="34" charset="0"/>
              <a:buChar char="•"/>
              <a:defRPr/>
            </a:lvl3pPr>
            <a:lvl4pPr marL="0" indent="0">
              <a:defRPr/>
            </a:lvl4pPr>
            <a:lvl5pPr>
              <a:defRPr/>
            </a:lvl5pPr>
          </a:lstStyle>
          <a:p>
            <a:pPr rtl="0"/>
            <a:r>
              <a:rPr lang="de-DE" sz="2500" kern="1200" baseline="0" dirty="0" smtClean="0">
                <a:solidFill>
                  <a:srgbClr val="000000"/>
                </a:solidFill>
                <a:latin typeface="Arial"/>
              </a:rPr>
              <a:t>Papier-stärke (sog. Grammatur) und Haptik achten.</a:t>
            </a:r>
          </a:p>
          <a:p>
            <a:pPr rtl="0"/>
            <a:r>
              <a:rPr lang="de-DE" sz="2500" kern="1200" baseline="0" dirty="0" smtClean="0">
                <a:solidFill>
                  <a:srgbClr val="000000"/>
                </a:solidFill>
                <a:latin typeface="Arial"/>
              </a:rPr>
              <a:t>Weitere Informationen zum Corporate Design der TUM finden Sie unter www.tum.de/cd</a:t>
            </a:r>
          </a:p>
          <a:p>
            <a:pPr lvl="1"/>
            <a:r>
              <a:rPr lang="de-DE" dirty="0" smtClean="0"/>
              <a:t>Blindtext</a:t>
            </a:r>
          </a:p>
          <a:p>
            <a:pPr rtl="0"/>
            <a:r>
              <a:rPr lang="de-DE" sz="2500" kern="1200" baseline="0" dirty="0" err="1" smtClean="0">
                <a:solidFill>
                  <a:srgbClr val="000000"/>
                </a:solidFill>
                <a:latin typeface="Arial"/>
              </a:rPr>
              <a:t>Pa</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dolumquatur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officiist</a:t>
            </a:r>
            <a:r>
              <a:rPr lang="de-DE" sz="2500" kern="1200" baseline="0" dirty="0" smtClean="0">
                <a:solidFill>
                  <a:srgbClr val="000000"/>
                </a:solidFill>
                <a:latin typeface="Arial"/>
              </a:rPr>
              <a:t>, </a:t>
            </a:r>
            <a:r>
              <a:rPr lang="de-DE" sz="2500" kern="1200" baseline="0" dirty="0" err="1" smtClean="0">
                <a:solidFill>
                  <a:srgbClr val="000000"/>
                </a:solidFill>
                <a:latin typeface="Arial"/>
              </a:rPr>
              <a:t>cullacc</a:t>
            </a:r>
            <a:r>
              <a:rPr lang="de-DE" sz="2500" kern="1200" baseline="0" dirty="0" smtClean="0">
                <a:solidFill>
                  <a:srgbClr val="000000"/>
                </a:solidFill>
                <a:latin typeface="Arial"/>
              </a:rPr>
              <a:t> </a:t>
            </a:r>
            <a:r>
              <a:rPr lang="de-DE" sz="2500" kern="1200" baseline="0" dirty="0" err="1" smtClean="0">
                <a:solidFill>
                  <a:srgbClr val="000000"/>
                </a:solidFill>
                <a:latin typeface="Arial"/>
              </a:rPr>
              <a:t>umquod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res</a:t>
            </a:r>
            <a:r>
              <a:rPr lang="de-DE" sz="2500" kern="1200" baseline="0" dirty="0" smtClean="0">
                <a:solidFill>
                  <a:srgbClr val="000000"/>
                </a:solidFill>
                <a:latin typeface="Arial"/>
              </a:rPr>
              <a:t> ex et </a:t>
            </a:r>
            <a:r>
              <a:rPr lang="de-DE" sz="2500" kern="1200" baseline="0" dirty="0" err="1" smtClean="0">
                <a:solidFill>
                  <a:srgbClr val="000000"/>
                </a:solidFill>
                <a:latin typeface="Arial"/>
              </a:rPr>
              <a:t>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volum</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lit</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quam</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ea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elitatur</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experep</a:t>
            </a:r>
            <a:r>
              <a:rPr lang="de-DE" sz="2500" kern="1200" baseline="0" dirty="0" smtClean="0">
                <a:solidFill>
                  <a:srgbClr val="000000"/>
                </a:solidFill>
                <a:latin typeface="Arial"/>
              </a:rPr>
              <a:t> </a:t>
            </a:r>
            <a:r>
              <a:rPr lang="de-DE" sz="2500" kern="1200" baseline="0" dirty="0" err="1" smtClean="0">
                <a:solidFill>
                  <a:srgbClr val="000000"/>
                </a:solidFill>
                <a:latin typeface="Arial"/>
              </a:rPr>
              <a:t>elibus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inciam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tureictest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vererenienda</a:t>
            </a:r>
            <a:r>
              <a:rPr lang="de-DE" sz="2500" kern="1200" baseline="0" dirty="0" smtClean="0">
                <a:solidFill>
                  <a:srgbClr val="000000"/>
                </a:solidFill>
                <a:latin typeface="Arial"/>
              </a:rPr>
              <a:t> pro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a:t>
            </a:r>
            <a:r>
              <a:rPr lang="de-DE" sz="2500" kern="1200" baseline="0" dirty="0" smtClean="0">
                <a:solidFill>
                  <a:srgbClr val="000000"/>
                </a:solidFill>
                <a:latin typeface="Arial"/>
              </a:rPr>
              <a:t> </a:t>
            </a:r>
            <a:r>
              <a:rPr lang="de-DE" sz="2500" kern="1200" baseline="0" dirty="0" err="1" smtClean="0">
                <a:solidFill>
                  <a:srgbClr val="000000"/>
                </a:solidFill>
                <a:latin typeface="Arial"/>
              </a:rPr>
              <a:t>ullande</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eaqui</a:t>
            </a:r>
            <a:r>
              <a:rPr lang="de-DE" sz="2500" kern="1200" baseline="0" dirty="0" smtClean="0">
                <a:solidFill>
                  <a:srgbClr val="000000"/>
                </a:solidFill>
                <a:latin typeface="Arial"/>
              </a:rPr>
              <a:t> </a:t>
            </a:r>
            <a:r>
              <a:rPr lang="de-DE" sz="2500" kern="1200" baseline="0" dirty="0" err="1" smtClean="0">
                <a:solidFill>
                  <a:srgbClr val="000000"/>
                </a:solidFill>
                <a:latin typeface="Arial"/>
              </a:rPr>
              <a:t>toritionsed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voloriorem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harum</a:t>
            </a:r>
            <a:r>
              <a:rPr lang="de-DE" sz="2500" kern="1200" baseline="0" dirty="0" smtClean="0">
                <a:solidFill>
                  <a:srgbClr val="000000"/>
                </a:solidFill>
                <a:latin typeface="Arial"/>
              </a:rPr>
              <a:t> am </a:t>
            </a:r>
            <a:r>
              <a:rPr lang="de-DE" sz="2500" kern="1200" baseline="0" dirty="0" err="1" smtClean="0">
                <a:solidFill>
                  <a:srgbClr val="000000"/>
                </a:solidFill>
                <a:latin typeface="Arial"/>
              </a:rPr>
              <a:t>sitiossiti</a:t>
            </a:r>
            <a:r>
              <a:rPr lang="de-DE" sz="2500" kern="1200" baseline="0" dirty="0" smtClean="0">
                <a:solidFill>
                  <a:srgbClr val="000000"/>
                </a:solidFill>
                <a:latin typeface="Arial"/>
              </a:rPr>
              <a:t> </a:t>
            </a:r>
            <a:r>
              <a:rPr lang="de-DE" sz="2500" kern="1200" baseline="0" dirty="0" err="1" smtClean="0">
                <a:solidFill>
                  <a:srgbClr val="000000"/>
                </a:solidFill>
                <a:latin typeface="Arial"/>
              </a:rPr>
              <a:t>ilit</a:t>
            </a:r>
            <a:r>
              <a:rPr lang="de-DE" sz="2500" kern="1200" baseline="0" dirty="0" smtClean="0">
                <a:solidFill>
                  <a:srgbClr val="000000"/>
                </a:solidFill>
                <a:latin typeface="Arial"/>
              </a:rPr>
              <a:t> </a:t>
            </a:r>
            <a:r>
              <a:rPr lang="de-DE" sz="2500" kern="1200" baseline="0" dirty="0" err="1" smtClean="0">
                <a:solidFill>
                  <a:srgbClr val="000000"/>
                </a:solidFill>
                <a:latin typeface="Arial"/>
              </a:rPr>
              <a:t>mollorum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eatias</a:t>
            </a:r>
            <a:r>
              <a:rPr lang="de-DE" sz="2500" kern="1200" baseline="0" dirty="0" smtClean="0">
                <a:solidFill>
                  <a:srgbClr val="000000"/>
                </a:solidFill>
                <a:latin typeface="Arial"/>
              </a:rPr>
              <a:t> </a:t>
            </a:r>
            <a:r>
              <a:rPr lang="de-DE" sz="2500" kern="1200" baseline="0" dirty="0" err="1" smtClean="0">
                <a:solidFill>
                  <a:srgbClr val="000000"/>
                </a:solidFill>
                <a:latin typeface="Arial"/>
              </a:rPr>
              <a:t>sim</a:t>
            </a:r>
            <a:r>
              <a:rPr lang="de-DE" sz="2500" kern="1200" baseline="0" dirty="0" smtClean="0">
                <a:solidFill>
                  <a:srgbClr val="000000"/>
                </a:solidFill>
                <a:latin typeface="Arial"/>
              </a:rPr>
              <a:t> </a:t>
            </a:r>
            <a:r>
              <a:rPr lang="de-DE" sz="2500" kern="1200" baseline="0" dirty="0" err="1" smtClean="0">
                <a:solidFill>
                  <a:srgbClr val="000000"/>
                </a:solidFill>
                <a:latin typeface="Arial"/>
              </a:rPr>
              <a:t>lam</a:t>
            </a:r>
            <a:r>
              <a:rPr lang="de-DE" sz="2500" kern="1200" baseline="0" dirty="0" smtClean="0">
                <a:solidFill>
                  <a:srgbClr val="000000"/>
                </a:solidFill>
                <a:latin typeface="Arial"/>
              </a:rPr>
              <a:t> </a:t>
            </a:r>
            <a:r>
              <a:rPr lang="de-DE" sz="2500" kern="1200" baseline="0" dirty="0" err="1" smtClean="0">
                <a:solidFill>
                  <a:srgbClr val="000000"/>
                </a:solidFill>
                <a:latin typeface="Arial"/>
              </a:rPr>
              <a:t>cus</a:t>
            </a:r>
            <a:r>
              <a:rPr lang="de-DE" sz="2500" kern="1200" baseline="0" dirty="0" smtClean="0">
                <a:solidFill>
                  <a:srgbClr val="000000"/>
                </a:solidFill>
                <a:latin typeface="Arial"/>
              </a:rPr>
              <a:t> mint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plitasped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volesti</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quamusa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verionseque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senim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excea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verchil</a:t>
            </a:r>
            <a:r>
              <a:rPr lang="de-DE" sz="2500" kern="1200" baseline="0" dirty="0" smtClean="0">
                <a:solidFill>
                  <a:srgbClr val="000000"/>
                </a:solidFill>
                <a:latin typeface="Arial"/>
              </a:rPr>
              <a:t> ex et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doloresed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fugiamus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reperem</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vel</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ipsam</a:t>
            </a:r>
            <a:r>
              <a:rPr lang="de-DE" sz="2500" kern="1200" baseline="0" dirty="0" smtClean="0">
                <a:solidFill>
                  <a:srgbClr val="000000"/>
                </a:solidFill>
                <a:latin typeface="Arial"/>
              </a:rPr>
              <a:t> </a:t>
            </a:r>
            <a:r>
              <a:rPr lang="de-DE" sz="2500" kern="1200" baseline="0" dirty="0" err="1" smtClean="0">
                <a:solidFill>
                  <a:srgbClr val="000000"/>
                </a:solidFill>
                <a:latin typeface="Arial"/>
              </a:rPr>
              <a:t>audi</a:t>
            </a:r>
            <a:r>
              <a:rPr lang="de-DE" sz="2500" kern="1200" baseline="0" dirty="0" smtClean="0">
                <a:solidFill>
                  <a:srgbClr val="000000"/>
                </a:solidFill>
                <a:latin typeface="Arial"/>
              </a:rPr>
              <a:t> </a:t>
            </a:r>
            <a:r>
              <a:rPr lang="de-DE" sz="2500" kern="1200" baseline="0" dirty="0" err="1" smtClean="0">
                <a:solidFill>
                  <a:srgbClr val="000000"/>
                </a:solidFill>
                <a:latin typeface="Arial"/>
              </a:rPr>
              <a:t>apicili</a:t>
            </a:r>
            <a:r>
              <a:rPr lang="de-DE" sz="2500" kern="1200" baseline="0" dirty="0" smtClean="0">
                <a:solidFill>
                  <a:srgbClr val="000000"/>
                </a:solidFill>
                <a:latin typeface="Arial"/>
              </a:rPr>
              <a:t> </a:t>
            </a:r>
            <a:r>
              <a:rPr lang="de-DE" sz="2500" kern="1200" baseline="0" dirty="0" err="1" smtClean="0">
                <a:solidFill>
                  <a:srgbClr val="000000"/>
                </a:solidFill>
                <a:latin typeface="Arial"/>
              </a:rPr>
              <a:t>busam</a:t>
            </a:r>
            <a:r>
              <a:rPr lang="de-DE" sz="2500" kern="1200" baseline="0" dirty="0" smtClean="0">
                <a:solidFill>
                  <a:srgbClr val="000000"/>
                </a:solidFill>
                <a:latin typeface="Arial"/>
              </a:rPr>
              <a:t>, </a:t>
            </a:r>
            <a:r>
              <a:rPr lang="de-DE" sz="2500" kern="1200" baseline="0" dirty="0" err="1" smtClean="0">
                <a:solidFill>
                  <a:srgbClr val="000000"/>
                </a:solidFill>
                <a:latin typeface="Arial"/>
              </a:rPr>
              <a:t>eostionsedi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restestia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a:t>
            </a:r>
            <a:r>
              <a:rPr lang="de-DE" sz="2500" kern="1200" baseline="0" dirty="0" smtClean="0">
                <a:solidFill>
                  <a:srgbClr val="000000"/>
                </a:solidFill>
                <a:latin typeface="Arial"/>
              </a:rPr>
              <a:t> </a:t>
            </a:r>
            <a:r>
              <a:rPr lang="de-DE" sz="2500" kern="1200" baseline="0" dirty="0" err="1" smtClean="0">
                <a:solidFill>
                  <a:srgbClr val="000000"/>
                </a:solidFill>
                <a:latin typeface="Arial"/>
              </a:rPr>
              <a:t>pra</a:t>
            </a:r>
            <a:r>
              <a:rPr lang="de-DE" sz="2500" kern="1200" baseline="0" dirty="0" smtClean="0">
                <a:solidFill>
                  <a:srgbClr val="000000"/>
                </a:solidFill>
                <a:latin typeface="Arial"/>
              </a:rPr>
              <a:t> </a:t>
            </a:r>
            <a:r>
              <a:rPr lang="de-DE" sz="2500" kern="1200" baseline="0" dirty="0" err="1" smtClean="0">
                <a:solidFill>
                  <a:srgbClr val="000000"/>
                </a:solidFill>
                <a:latin typeface="Arial"/>
              </a:rPr>
              <a:t>denda</a:t>
            </a:r>
            <a:r>
              <a:rPr lang="de-DE" sz="2500" kern="1200" baseline="0" dirty="0" smtClean="0">
                <a:solidFill>
                  <a:srgbClr val="000000"/>
                </a:solidFill>
                <a:latin typeface="Arial"/>
              </a:rPr>
              <a:t> </a:t>
            </a:r>
            <a:r>
              <a:rPr lang="de-DE" sz="2500" kern="1200" baseline="0" dirty="0" err="1" smtClean="0">
                <a:solidFill>
                  <a:srgbClr val="000000"/>
                </a:solidFill>
                <a:latin typeface="Arial"/>
              </a:rPr>
              <a: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verspel</a:t>
            </a:r>
            <a:r>
              <a:rPr lang="de-DE" sz="2500" kern="1200" baseline="0" dirty="0" smtClean="0">
                <a:solidFill>
                  <a:srgbClr val="000000"/>
                </a:solidFill>
                <a:latin typeface="Arial"/>
              </a:rPr>
              <a:t> </a:t>
            </a:r>
            <a:r>
              <a:rPr lang="de-DE" sz="2500" kern="1200" baseline="0" dirty="0" err="1" smtClean="0">
                <a:solidFill>
                  <a:srgbClr val="000000"/>
                </a:solidFill>
                <a:latin typeface="Arial"/>
              </a:rPr>
              <a:t>luptur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utempor</a:t>
            </a:r>
            <a:r>
              <a:rPr lang="de-DE" sz="2500" kern="1200" baseline="0" dirty="0" smtClean="0">
                <a:solidFill>
                  <a:srgbClr val="000000"/>
                </a:solidFill>
                <a:latin typeface="Arial"/>
              </a:rPr>
              <a:t> </a:t>
            </a:r>
            <a:r>
              <a:rPr lang="de-DE" sz="2500" kern="1200" baseline="0" dirty="0" err="1" smtClean="0">
                <a:solidFill>
                  <a:srgbClr val="000000"/>
                </a:solidFill>
                <a:latin typeface="Arial"/>
              </a:rPr>
              <a:t>rovitat</a:t>
            </a:r>
            <a:r>
              <a:rPr lang="de-DE" sz="2500" kern="1200" baseline="0" dirty="0" smtClean="0">
                <a:solidFill>
                  <a:srgbClr val="000000"/>
                </a:solidFill>
                <a:latin typeface="Arial"/>
              </a:rPr>
              <a:t> </a:t>
            </a:r>
            <a:r>
              <a:rPr lang="de-DE" sz="2500" kern="1200" baseline="0" dirty="0" err="1" smtClean="0">
                <a:solidFill>
                  <a:srgbClr val="000000"/>
                </a:solidFill>
                <a:latin typeface="Arial"/>
              </a:rPr>
              <a:t>isquidi</a:t>
            </a:r>
            <a:r>
              <a:rPr lang="de-DE" sz="2500" kern="1200" baseline="0" dirty="0" smtClean="0">
                <a:solidFill>
                  <a:srgbClr val="000000"/>
                </a:solidFill>
                <a:latin typeface="Arial"/>
              </a:rPr>
              <a:t> </a:t>
            </a:r>
            <a:r>
              <a:rPr lang="de-DE" sz="2500" kern="1200" baseline="0" dirty="0" err="1" smtClean="0">
                <a:solidFill>
                  <a:srgbClr val="000000"/>
                </a:solidFill>
                <a:latin typeface="Arial"/>
              </a:rPr>
              <a:t>gendus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voluptaecae</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Itatem</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conectis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Xerro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elesciam</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am </a:t>
            </a:r>
            <a:r>
              <a:rPr lang="de-DE" sz="2500" kern="1200" baseline="0" dirty="0" err="1" smtClean="0">
                <a:solidFill>
                  <a:srgbClr val="000000"/>
                </a:solidFill>
                <a:latin typeface="Arial"/>
              </a:rPr>
              <a:t>videlessi</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p>
          <a:p>
            <a:pPr rtl="0"/>
            <a:r>
              <a:rPr lang="de-DE" sz="2500" kern="1200" baseline="0" dirty="0" err="1" smtClean="0">
                <a:solidFill>
                  <a:srgbClr val="000000"/>
                </a:solidFill>
                <a:latin typeface="Arial"/>
              </a:rPr>
              <a:t>omnient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laccum</a:t>
            </a:r>
            <a:r>
              <a:rPr lang="de-DE" sz="2500" kern="1200" baseline="0" dirty="0" smtClean="0">
                <a:solidFill>
                  <a:srgbClr val="000000"/>
                </a:solidFill>
                <a:latin typeface="Arial"/>
              </a:rPr>
              <a:t> </a:t>
            </a:r>
            <a:r>
              <a:rPr lang="de-DE" sz="2500" kern="1200" baseline="0" dirty="0" err="1" smtClean="0">
                <a:solidFill>
                  <a:srgbClr val="000000"/>
                </a:solidFill>
                <a:latin typeface="Arial"/>
              </a:rPr>
              <a:t>ernation</a:t>
            </a:r>
            <a:r>
              <a:rPr lang="de-DE" sz="2500" kern="1200" baseline="0" dirty="0" smtClean="0">
                <a:solidFill>
                  <a:srgbClr val="000000"/>
                </a:solidFill>
                <a:latin typeface="Arial"/>
              </a:rPr>
              <a:t> </a:t>
            </a:r>
            <a:r>
              <a:rPr lang="de-DE" sz="2500" kern="1200" baseline="0" dirty="0" err="1" smtClean="0">
                <a:solidFill>
                  <a:srgbClr val="000000"/>
                </a:solidFill>
                <a:latin typeface="Arial"/>
              </a:rPr>
              <a:t>cus</a:t>
            </a:r>
            <a:r>
              <a:rPr lang="de-DE" sz="2500" kern="1200" baseline="0" dirty="0" smtClean="0">
                <a:solidFill>
                  <a:srgbClr val="000000"/>
                </a:solidFill>
                <a:latin typeface="Arial"/>
              </a:rPr>
              <a:t> </a:t>
            </a:r>
            <a:r>
              <a:rPr lang="de-DE" sz="2500" kern="1200" baseline="0" dirty="0" err="1" smtClean="0">
                <a:solidFill>
                  <a:srgbClr val="000000"/>
                </a:solidFill>
                <a:latin typeface="Arial"/>
              </a:rPr>
              <a:t>explictur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Abori</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venis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quibus</a:t>
            </a:r>
            <a:r>
              <a:rPr lang="de-DE" sz="2500" kern="1200" baseline="0" dirty="0" smtClean="0">
                <a:solidFill>
                  <a:srgbClr val="000000"/>
                </a:solidFill>
                <a:latin typeface="Arial"/>
              </a:rPr>
              <a:t> in es et </a:t>
            </a:r>
            <a:r>
              <a:rPr lang="de-DE" sz="2500" kern="1200" baseline="0" dirty="0" err="1" smtClean="0">
                <a:solidFill>
                  <a:srgbClr val="000000"/>
                </a:solidFill>
                <a:latin typeface="Arial"/>
              </a:rPr>
              <a:t>aligent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Niat</a:t>
            </a:r>
            <a:r>
              <a:rPr lang="de-DE" sz="2500" kern="1200" baseline="0" dirty="0" smtClean="0">
                <a:solidFill>
                  <a:srgbClr val="000000"/>
                </a:solidFill>
                <a:latin typeface="Arial"/>
              </a:rPr>
              <a:t> </a:t>
            </a:r>
            <a:r>
              <a:rPr lang="de-DE" sz="2500" kern="1200" baseline="0" dirty="0" err="1" smtClean="0">
                <a:solidFill>
                  <a:srgbClr val="000000"/>
                </a:solidFill>
                <a:latin typeface="Arial"/>
              </a:rPr>
              <a:t>harchillis</a:t>
            </a:r>
            <a:r>
              <a:rPr lang="de-DE" sz="2500" kern="1200" baseline="0" dirty="0" smtClean="0">
                <a:solidFill>
                  <a:srgbClr val="000000"/>
                </a:solidFill>
                <a:latin typeface="Arial"/>
              </a:rPr>
              <a:t> </a:t>
            </a:r>
            <a:r>
              <a:rPr lang="de-DE" sz="2500" kern="1200" baseline="0" dirty="0" err="1" smtClean="0">
                <a:solidFill>
                  <a:srgbClr val="000000"/>
                </a:solidFill>
                <a:latin typeface="Arial"/>
              </a:rPr>
              <a:t>cullate</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aboreperia</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faccabo</a:t>
            </a:r>
            <a:r>
              <a:rPr lang="de-DE" sz="2500" kern="1200" baseline="0" dirty="0" smtClean="0">
                <a:solidFill>
                  <a:srgbClr val="000000"/>
                </a:solidFill>
                <a:latin typeface="Arial"/>
              </a:rPr>
              <a:t>. </a:t>
            </a:r>
            <a:r>
              <a:rPr lang="de-DE" sz="2500" kern="1200" baseline="0" dirty="0" err="1" smtClean="0">
                <a:solidFill>
                  <a:srgbClr val="000000"/>
                </a:solidFill>
                <a:latin typeface="Arial"/>
              </a:rPr>
              <a:t>Otam</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iniminventur</a:t>
            </a:r>
            <a:r>
              <a:rPr lang="de-DE" sz="2500" kern="1200" baseline="0" dirty="0" smtClean="0">
                <a:solidFill>
                  <a:srgbClr val="000000"/>
                </a:solidFill>
                <a:latin typeface="Arial"/>
              </a:rPr>
              <a:t> </a:t>
            </a:r>
            <a:r>
              <a:rPr lang="de-DE" sz="2500" kern="1200" baseline="0" dirty="0" err="1" smtClean="0">
                <a:solidFill>
                  <a:srgbClr val="000000"/>
                </a:solidFill>
                <a:latin typeface="Arial"/>
              </a:rPr>
              <a:t>ra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a:t>
            </a:r>
            <a:r>
              <a:rPr lang="de-DE" sz="2500" kern="1200" baseline="0" dirty="0" smtClean="0">
                <a:solidFill>
                  <a:srgbClr val="000000"/>
                </a:solidFill>
                <a:latin typeface="Arial"/>
              </a:rPr>
              <a:t> </a:t>
            </a:r>
            <a:r>
              <a:rPr lang="de-DE" sz="2500" kern="1200" baseline="0" dirty="0" err="1" smtClean="0">
                <a:solidFill>
                  <a:srgbClr val="000000"/>
                </a:solidFill>
                <a:latin typeface="Arial"/>
              </a:rPr>
              <a:t>net</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accum</a:t>
            </a:r>
            <a:r>
              <a:rPr lang="de-DE" sz="2500" kern="1200" baseline="0" dirty="0" smtClean="0">
                <a:solidFill>
                  <a:srgbClr val="000000"/>
                </a:solidFill>
                <a:latin typeface="Arial"/>
              </a:rPr>
              <a:t>, </a:t>
            </a:r>
            <a:r>
              <a:rPr lang="de-DE" sz="2500" kern="1200" baseline="0" dirty="0" err="1" smtClean="0">
                <a:solidFill>
                  <a:srgbClr val="000000"/>
                </a:solidFill>
                <a:latin typeface="Arial"/>
              </a:rPr>
              <a:t>nimet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officimi</a:t>
            </a:r>
            <a:r>
              <a:rPr lang="de-DE" sz="2500" kern="1200" baseline="0" dirty="0" smtClean="0">
                <a:solidFill>
                  <a:srgbClr val="000000"/>
                </a:solidFill>
                <a:latin typeface="Arial"/>
              </a:rPr>
              <a:t>, </a:t>
            </a:r>
            <a:r>
              <a:rPr lang="de-DE" sz="2500" kern="1200" baseline="0" dirty="0" err="1" smtClean="0">
                <a:solidFill>
                  <a:srgbClr val="000000"/>
                </a:solidFill>
                <a:latin typeface="Arial"/>
              </a:rPr>
              <a:t>conseque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dit</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Nam, </a:t>
            </a:r>
            <a:r>
              <a:rPr lang="de-DE" sz="2500" kern="1200" baseline="0" dirty="0" err="1" smtClean="0">
                <a:solidFill>
                  <a:srgbClr val="000000"/>
                </a:solidFill>
                <a:latin typeface="Arial"/>
              </a:rPr>
              <a:t>quibus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moloraectius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illabor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laborrum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inveliquia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sequias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spedis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moluptias</a:t>
            </a:r>
            <a:r>
              <a:rPr lang="de-DE" sz="2500" kern="1200" baseline="0" dirty="0" smtClean="0">
                <a:solidFill>
                  <a:srgbClr val="000000"/>
                </a:solidFill>
                <a:latin typeface="Arial"/>
              </a:rPr>
              <a:t> </a:t>
            </a:r>
            <a:r>
              <a:rPr lang="de-DE" sz="2500" kern="1200" baseline="0" dirty="0" err="1" smtClean="0">
                <a:solidFill>
                  <a:srgbClr val="000000"/>
                </a:solidFill>
                <a:latin typeface="Arial"/>
              </a:rPr>
              <a:t>adia</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acest</a:t>
            </a:r>
            <a:r>
              <a:rPr lang="de-DE" sz="2500" kern="1200" baseline="0" dirty="0" smtClean="0">
                <a:solidFill>
                  <a:srgbClr val="000000"/>
                </a:solidFill>
                <a:latin typeface="Arial"/>
              </a:rPr>
              <a:t> </a:t>
            </a:r>
            <a:r>
              <a:rPr lang="de-DE" sz="2500" kern="1200" baseline="0" dirty="0" err="1" smtClean="0">
                <a:solidFill>
                  <a:srgbClr val="000000"/>
                </a:solidFill>
                <a:latin typeface="Arial"/>
              </a:rPr>
              <a:t>audae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pernatum</a:t>
            </a:r>
            <a:r>
              <a:rPr lang="de-DE" sz="2500" kern="1200" baseline="0" dirty="0" smtClean="0">
                <a:solidFill>
                  <a:srgbClr val="000000"/>
                </a:solidFill>
                <a:latin typeface="Arial"/>
              </a:rPr>
              <a:t> </a:t>
            </a:r>
            <a:r>
              <a:rPr lang="de-DE" sz="2500" kern="1200" baseline="0" dirty="0" err="1" smtClean="0">
                <a:solidFill>
                  <a:srgbClr val="000000"/>
                </a:solidFill>
                <a:latin typeface="Arial"/>
              </a:rPr>
              <a: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ad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volo</a:t>
            </a:r>
            <a:r>
              <a:rPr lang="de-DE" sz="2500" kern="1200" baseline="0" dirty="0" smtClean="0">
                <a:solidFill>
                  <a:srgbClr val="000000"/>
                </a:solidFill>
                <a:latin typeface="Arial"/>
              </a:rPr>
              <a:t> </a:t>
            </a:r>
            <a:r>
              <a:rPr lang="de-DE" sz="2500" kern="1200" baseline="0" dirty="0" err="1" smtClean="0">
                <a:solidFill>
                  <a:srgbClr val="000000"/>
                </a:solidFill>
                <a:latin typeface="Arial"/>
              </a:rPr>
              <a:t>verovid</a:t>
            </a:r>
            <a:r>
              <a:rPr lang="de-DE" sz="2500" kern="1200" baseline="0" dirty="0" smtClean="0">
                <a:solidFill>
                  <a:srgbClr val="000000"/>
                </a:solidFill>
                <a:latin typeface="Arial"/>
              </a:rPr>
              <a:t> </a:t>
            </a:r>
            <a:r>
              <a:rPr lang="de-DE" sz="2500" kern="1200" baseline="0" dirty="0" err="1" smtClean="0">
                <a:solidFill>
                  <a:srgbClr val="000000"/>
                </a:solidFill>
                <a:latin typeface="Arial"/>
              </a:rPr>
              <a:t>unturitatet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adiorehendi</a:t>
            </a:r>
            <a:r>
              <a:rPr lang="de-DE" sz="2500" kern="1200" baseline="0" dirty="0" smtClean="0">
                <a:solidFill>
                  <a:srgbClr val="000000"/>
                </a:solidFill>
                <a:latin typeface="Arial"/>
              </a:rPr>
              <a:t> </a:t>
            </a:r>
            <a:r>
              <a:rPr lang="de-DE" sz="2500" kern="1200" baseline="0" dirty="0" err="1" smtClean="0">
                <a:solidFill>
                  <a:srgbClr val="000000"/>
                </a:solidFill>
                <a:latin typeface="Arial"/>
              </a:rPr>
              <a:t>blabor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aciur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resciuntem</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imendendae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dem. </a:t>
            </a:r>
            <a:r>
              <a:rPr lang="de-DE" sz="2500" kern="1200" baseline="0" dirty="0" err="1" smtClean="0">
                <a:solidFill>
                  <a:srgbClr val="000000"/>
                </a:solidFill>
                <a:latin typeface="Arial"/>
              </a:rPr>
              <a:t>Ro</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a:t>
            </a:r>
            <a:r>
              <a:rPr lang="de-DE" sz="2500" kern="1200" baseline="0" dirty="0" smtClean="0">
                <a:solidFill>
                  <a:srgbClr val="000000"/>
                </a:solidFill>
                <a:latin typeface="Arial"/>
              </a:rPr>
              <a:t> </a:t>
            </a:r>
            <a:r>
              <a:rPr lang="de-DE" sz="2500" kern="1200" baseline="0" dirty="0" err="1" smtClean="0">
                <a:solidFill>
                  <a:srgbClr val="000000"/>
                </a:solidFill>
                <a:latin typeface="Arial"/>
              </a:rPr>
              <a:t>atiorro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in </a:t>
            </a:r>
            <a:r>
              <a:rPr lang="de-DE" sz="2500" kern="1200" baseline="0" dirty="0" err="1" smtClean="0">
                <a:solidFill>
                  <a:srgbClr val="000000"/>
                </a:solidFill>
                <a:latin typeface="Arial"/>
              </a:rPr>
              <a:t>nihiliquis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volorporro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is</a:t>
            </a:r>
            <a:r>
              <a:rPr lang="de-DE" sz="2500" kern="1200" baseline="0" dirty="0" smtClean="0">
                <a:solidFill>
                  <a:srgbClr val="000000"/>
                </a:solidFill>
                <a:latin typeface="Arial"/>
              </a:rPr>
              <a:t> </a:t>
            </a:r>
            <a:r>
              <a:rPr lang="de-DE" sz="2500" kern="1200" baseline="0" dirty="0" err="1" smtClean="0">
                <a:solidFill>
                  <a:srgbClr val="000000"/>
                </a:solidFill>
                <a:latin typeface="Arial"/>
              </a:rPr>
              <a:t>istiusdaecto</a:t>
            </a:r>
            <a:r>
              <a:rPr lang="de-DE" sz="2500" kern="1200" baseline="0" dirty="0" smtClean="0">
                <a:solidFill>
                  <a:srgbClr val="000000"/>
                </a:solidFill>
                <a:latin typeface="Arial"/>
              </a:rPr>
              <a:t> </a:t>
            </a:r>
            <a:r>
              <a:rPr lang="de-DE" sz="2500" kern="1200" baseline="0" dirty="0" err="1" smtClean="0">
                <a:solidFill>
                  <a:srgbClr val="000000"/>
                </a:solidFill>
                <a:latin typeface="Arial"/>
              </a:rPr>
              <a:t>tem</a:t>
            </a:r>
            <a:r>
              <a:rPr lang="de-DE" sz="2500" kern="1200" baseline="0" dirty="0" smtClean="0">
                <a:solidFill>
                  <a:srgbClr val="000000"/>
                </a:solidFill>
                <a:latin typeface="Arial"/>
              </a:rPr>
              <a:t> </a:t>
            </a:r>
            <a:r>
              <a:rPr lang="de-DE" sz="2500" kern="1200" baseline="0" dirty="0" err="1" smtClean="0">
                <a:solidFill>
                  <a:srgbClr val="000000"/>
                </a:solidFill>
                <a:latin typeface="Arial"/>
              </a:rPr>
              <a:t>recae</a:t>
            </a:r>
            <a:r>
              <a:rPr lang="de-DE" sz="2500" kern="1200" baseline="0" dirty="0" smtClean="0">
                <a:solidFill>
                  <a:srgbClr val="000000"/>
                </a:solidFill>
                <a:latin typeface="Arial"/>
              </a:rPr>
              <a:t> mi, si </a:t>
            </a:r>
            <a:r>
              <a:rPr lang="de-DE" sz="2500" kern="1200" baseline="0" dirty="0" err="1" smtClean="0">
                <a:solidFill>
                  <a:srgbClr val="000000"/>
                </a:solidFill>
                <a:latin typeface="Arial"/>
              </a:rPr>
              <a:t>voluptat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Cae</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quasinc</a:t>
            </a:r>
            <a:r>
              <a:rPr lang="de-DE" sz="2500" kern="1200" baseline="0" dirty="0" smtClean="0">
                <a:solidFill>
                  <a:srgbClr val="000000"/>
                </a:solidFill>
                <a:latin typeface="Arial"/>
              </a:rPr>
              <a:t> </a:t>
            </a:r>
            <a:r>
              <a:rPr lang="de-DE" sz="2500" kern="1200" baseline="0" dirty="0" err="1" smtClean="0">
                <a:solidFill>
                  <a:srgbClr val="000000"/>
                </a:solidFill>
                <a:latin typeface="Arial"/>
              </a:rPr>
              <a:t>ipitio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Ariscipsamus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volorec</a:t>
            </a:r>
            <a:r>
              <a:rPr lang="de-DE" sz="2500" kern="1200" baseline="0" dirty="0" smtClean="0">
                <a:solidFill>
                  <a:srgbClr val="000000"/>
                </a:solidFill>
                <a:latin typeface="Arial"/>
              </a:rPr>
              <a:t> </a:t>
            </a:r>
            <a:r>
              <a:rPr lang="de-DE" sz="2500" kern="1200" baseline="0" dirty="0" err="1" smtClean="0">
                <a:solidFill>
                  <a:srgbClr val="000000"/>
                </a:solidFill>
                <a:latin typeface="Arial"/>
              </a:rPr>
              <a:t>tionse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volorunt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p>
        </p:txBody>
      </p:sp>
      <p:sp>
        <p:nvSpPr>
          <p:cNvPr id="5" name="Fußzeilenplatzhalter 4"/>
          <p:cNvSpPr>
            <a:spLocks noGrp="1"/>
          </p:cNvSpPr>
          <p:nvPr>
            <p:ph type="ftr" sz="quarter" idx="11"/>
          </p:nvPr>
        </p:nvSpPr>
        <p:spPr>
          <a:xfrm>
            <a:off x="1656000" y="27936000"/>
            <a:ext cx="39492000" cy="741491"/>
          </a:xfrm>
          <a:prstGeom prst="rect">
            <a:avLst/>
          </a:prstGeom>
        </p:spPr>
        <p:txBody>
          <a:bodyPr/>
          <a:lstStyle/>
          <a:p>
            <a:r>
              <a:rPr lang="de-DE" b="1" dirty="0" smtClean="0"/>
              <a:t>Technische Universität München </a:t>
            </a:r>
          </a:p>
          <a:p>
            <a:r>
              <a:rPr lang="de-DE" dirty="0" smtClean="0"/>
              <a:t>Fakultät für Mustertechnik </a:t>
            </a:r>
          </a:p>
          <a:p>
            <a:r>
              <a:rPr lang="de-DE" dirty="0" smtClean="0"/>
              <a:t>Lehrstuhl für Musterverfahren</a:t>
            </a:r>
          </a:p>
        </p:txBody>
      </p:sp>
      <p:sp>
        <p:nvSpPr>
          <p:cNvPr id="13" name="Bildplatzhalter 12"/>
          <p:cNvSpPr>
            <a:spLocks noGrp="1"/>
          </p:cNvSpPr>
          <p:nvPr>
            <p:ph type="pic" sz="quarter" idx="16"/>
          </p:nvPr>
        </p:nvSpPr>
        <p:spPr>
          <a:xfrm>
            <a:off x="9666958" y="20684603"/>
            <a:ext cx="7380000" cy="6120000"/>
          </a:xfrm>
          <a:prstGeom prst="rect">
            <a:avLst/>
          </a:prstGeom>
        </p:spPr>
        <p:txBody>
          <a:bodyPr bIns="46800" anchor="t" anchorCtr="0"/>
          <a:lstStyle/>
          <a:p>
            <a:r>
              <a:rPr lang="de-DE" smtClean="0"/>
              <a:t>Bild durch Klicken auf Symbol hinzufügen</a:t>
            </a:r>
            <a:endParaRPr lang="de-DE" dirty="0"/>
          </a:p>
        </p:txBody>
      </p:sp>
      <p:sp>
        <p:nvSpPr>
          <p:cNvPr id="19" name="Textplatzhalter 18"/>
          <p:cNvSpPr>
            <a:spLocks noGrp="1"/>
          </p:cNvSpPr>
          <p:nvPr>
            <p:ph type="body" sz="quarter" idx="17" hasCustomPrompt="1"/>
          </p:nvPr>
        </p:nvSpPr>
        <p:spPr>
          <a:xfrm>
            <a:off x="9666958" y="26805283"/>
            <a:ext cx="7380000" cy="254669"/>
          </a:xfrm>
          <a:prstGeom prst="rect">
            <a:avLst/>
          </a:prstGeom>
        </p:spPr>
        <p:txBody>
          <a:bodyPr lIns="0" tIns="0" rIns="0" bIns="0" anchor="b" anchorCtr="0"/>
          <a:lstStyle>
            <a:lvl1pPr>
              <a:buNone/>
              <a:defRPr sz="1400"/>
            </a:lvl1pPr>
          </a:lstStyle>
          <a:p>
            <a:pPr lvl="0"/>
            <a:r>
              <a:rPr lang="de-DE" dirty="0" smtClean="0"/>
              <a:t>Bildunterschrift, Autor </a:t>
            </a:r>
            <a:r>
              <a:rPr lang="de-DE" dirty="0" err="1" smtClean="0"/>
              <a:t>etc</a:t>
            </a:r>
            <a:endParaRPr lang="de-DE" dirty="0"/>
          </a:p>
        </p:txBody>
      </p:sp>
      <p:sp>
        <p:nvSpPr>
          <p:cNvPr id="12" name="Bildplatzhalter 12"/>
          <p:cNvSpPr>
            <a:spLocks noGrp="1"/>
          </p:cNvSpPr>
          <p:nvPr>
            <p:ph type="pic" sz="quarter" idx="18"/>
          </p:nvPr>
        </p:nvSpPr>
        <p:spPr>
          <a:xfrm>
            <a:off x="25761566" y="9091315"/>
            <a:ext cx="7380000" cy="9360360"/>
          </a:xfrm>
          <a:prstGeom prst="rect">
            <a:avLst/>
          </a:prstGeom>
        </p:spPr>
        <p:txBody>
          <a:bodyPr bIns="46800" anchor="t" anchorCtr="0"/>
          <a:lstStyle/>
          <a:p>
            <a:r>
              <a:rPr lang="de-DE" smtClean="0"/>
              <a:t>Bild durch Klicken auf Symbol hinzufügen</a:t>
            </a:r>
            <a:endParaRPr lang="de-DE" dirty="0"/>
          </a:p>
        </p:txBody>
      </p:sp>
      <p:sp>
        <p:nvSpPr>
          <p:cNvPr id="14" name="Textplatzhalter 18"/>
          <p:cNvSpPr>
            <a:spLocks noGrp="1"/>
          </p:cNvSpPr>
          <p:nvPr>
            <p:ph type="body" sz="quarter" idx="19" hasCustomPrompt="1"/>
          </p:nvPr>
        </p:nvSpPr>
        <p:spPr>
          <a:xfrm>
            <a:off x="25761566" y="18452355"/>
            <a:ext cx="7380000" cy="254669"/>
          </a:xfrm>
          <a:prstGeom prst="rect">
            <a:avLst/>
          </a:prstGeom>
        </p:spPr>
        <p:txBody>
          <a:bodyPr lIns="0" tIns="0" rIns="0" bIns="0" anchor="b" anchorCtr="0"/>
          <a:lstStyle>
            <a:lvl1pPr>
              <a:buNone/>
              <a:defRPr sz="1400"/>
            </a:lvl1pPr>
          </a:lstStyle>
          <a:p>
            <a:pPr lvl="0"/>
            <a:r>
              <a:rPr lang="de-DE" dirty="0" smtClean="0"/>
              <a:t>Bildunterschrift, Autor </a:t>
            </a:r>
            <a:r>
              <a:rPr lang="de-DE" dirty="0" err="1" smtClean="0"/>
              <a:t>etc</a:t>
            </a:r>
            <a:endParaRPr lang="de-DE" dirty="0"/>
          </a:p>
        </p:txBody>
      </p:sp>
      <p:sp>
        <p:nvSpPr>
          <p:cNvPr id="17" name="Textplatzhalter 16"/>
          <p:cNvSpPr>
            <a:spLocks noGrp="1"/>
          </p:cNvSpPr>
          <p:nvPr>
            <p:ph type="body" sz="quarter" idx="20" hasCustomPrompt="1"/>
          </p:nvPr>
        </p:nvSpPr>
        <p:spPr>
          <a:xfrm>
            <a:off x="1656000" y="8784000"/>
            <a:ext cx="7308000" cy="18426761"/>
          </a:xfrm>
          <a:prstGeom prst="rect">
            <a:avLst/>
          </a:prstGeom>
        </p:spPr>
        <p:txBody>
          <a:bodyPr lIns="0" tIns="504000" rIns="0" bIns="0"/>
          <a:lstStyle>
            <a:lvl1pPr marL="0" indent="0" rtl="0">
              <a:lnSpc>
                <a:spcPts val="3200"/>
              </a:lnSpc>
              <a:spcBef>
                <a:spcPts val="0"/>
              </a:spcBef>
              <a:spcAft>
                <a:spcPts val="3200"/>
              </a:spcAft>
              <a:buFontTx/>
              <a:buNone/>
              <a:defRPr/>
            </a:lvl1pPr>
            <a:lvl2pPr marL="0" indent="0">
              <a:lnSpc>
                <a:spcPts val="3200"/>
              </a:lnSpc>
              <a:spcBef>
                <a:spcPts val="0"/>
              </a:spcBef>
              <a:buNone/>
              <a:defRPr b="1"/>
            </a:lvl2pPr>
            <a:lvl3pPr marL="144000" indent="-144000" algn="l" defTabSz="4176431" rtl="0" eaLnBrk="1" latinLnBrk="0" hangingPunct="1">
              <a:lnSpc>
                <a:spcPts val="3200"/>
              </a:lnSpc>
              <a:spcBef>
                <a:spcPts val="0"/>
              </a:spcBef>
              <a:spcAft>
                <a:spcPts val="3200"/>
              </a:spcAft>
              <a:buFont typeface="Arial" pitchFamily="34" charset="0"/>
              <a:buChar char="•"/>
              <a:defRPr/>
            </a:lvl3pPr>
            <a:lvl4pPr marL="0" indent="0">
              <a:defRPr/>
            </a:lvl4pPr>
            <a:lvl5pPr>
              <a:defRPr/>
            </a:lvl5pPr>
          </a:lstStyle>
          <a:p>
            <a:pPr lvl="1"/>
            <a:r>
              <a:rPr lang="de-DE" sz="2500" kern="1200" baseline="0" dirty="0" smtClean="0">
                <a:solidFill>
                  <a:srgbClr val="000000"/>
                </a:solidFill>
                <a:latin typeface="Arial"/>
              </a:rPr>
              <a:t>Fließtext 25 </a:t>
            </a:r>
            <a:r>
              <a:rPr lang="de-DE" sz="2500" kern="1200" baseline="0" dirty="0" err="1" smtClean="0">
                <a:solidFill>
                  <a:srgbClr val="000000"/>
                </a:solidFill>
                <a:latin typeface="Arial"/>
              </a:rPr>
              <a:t>pt</a:t>
            </a:r>
            <a:r>
              <a:rPr lang="de-DE" sz="2500" kern="1200" baseline="0" dirty="0" smtClean="0">
                <a:solidFill>
                  <a:srgbClr val="000000"/>
                </a:solidFill>
                <a:latin typeface="Arial"/>
              </a:rPr>
              <a:t> </a:t>
            </a:r>
            <a:endParaRPr lang="de-DE" dirty="0" smtClean="0"/>
          </a:p>
          <a:p>
            <a:pPr rtl="0"/>
            <a:r>
              <a:rPr lang="de-DE" sz="2500" kern="1200" baseline="0" dirty="0" smtClean="0">
                <a:solidFill>
                  <a:srgbClr val="000000"/>
                </a:solidFill>
                <a:latin typeface="Arial"/>
              </a:rPr>
              <a:t>Dies ist die Vorlage für das Plakat DIN A0 hochkant der Technischen Universität München (TUM). Die Vorlage ist nach dem aktuellen Corporate Design der TUM gestaltet und verbindlich. Die Vorlage ist für Office-Versionen ab 2007 kompatibel.</a:t>
            </a:r>
          </a:p>
          <a:p>
            <a:pPr rtl="0"/>
            <a:r>
              <a:rPr lang="de-DE" sz="2500" kern="1200" baseline="0" dirty="0" smtClean="0">
                <a:solidFill>
                  <a:srgbClr val="000000"/>
                </a:solidFill>
                <a:latin typeface="Arial"/>
              </a:rPr>
              <a:t>Bitte geben Sie Ihren individuellen Text an den vorgesehenen Stellen ein und nutzen Sie die installierten Formatvorlagen für den jeweiligen Textabschnitt. </a:t>
            </a:r>
          </a:p>
          <a:p>
            <a:pPr lvl="1"/>
            <a:r>
              <a:rPr lang="de-DE" dirty="0" smtClean="0"/>
              <a:t>Kopfzeile und Absender</a:t>
            </a:r>
          </a:p>
          <a:p>
            <a:pPr rtl="0"/>
            <a:r>
              <a:rPr lang="de-DE" sz="2500" kern="1200" baseline="0" dirty="0" smtClean="0">
                <a:solidFill>
                  <a:srgbClr val="000000"/>
                </a:solidFill>
                <a:latin typeface="Arial"/>
              </a:rPr>
              <a:t>Der Absender des Aushangs kann im Kopf oder im Fuß der Seite aufgeführt werden.</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Nur das Logo der TUM im Kopf (rechter Rand) – der Absender/Herausgeber steht in der Überschrift oder in der Infobox am unteren Seitenrand..</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blauem Textzusatz (linker Rand) – dieser baut sich von unten nach oben auf. Er enthält mindestens eine Zeile (Technische Universität München) und maximal drei Zeilen (Fakultät und Lehrstuhl)</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Fakultätslogo (linker Rand) </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Fakultätslogo und blauem Textzusatz (linker Rand) </a:t>
            </a:r>
          </a:p>
          <a:p>
            <a:pPr lvl="1"/>
            <a:r>
              <a:rPr lang="de-DE" dirty="0" err="1" smtClean="0"/>
              <a:t>Textsatz</a:t>
            </a:r>
            <a:endParaRPr lang="de-DE" dirty="0" smtClean="0"/>
          </a:p>
          <a:p>
            <a:pPr rtl="0"/>
            <a:r>
              <a:rPr lang="de-DE" sz="2500" kern="1200" baseline="0" dirty="0" smtClean="0">
                <a:solidFill>
                  <a:srgbClr val="000000"/>
                </a:solidFill>
                <a:latin typeface="Arial"/>
              </a:rPr>
              <a:t>Ein Plakat sollte möglichst klar strukturiert sein und nur die nötigsten Informationen enthalten. Grundsätzlich ist zweispaltiger, dreispaltiger und </a:t>
            </a:r>
            <a:r>
              <a:rPr lang="de-DE" sz="2500" kern="1200" baseline="0" dirty="0" err="1" smtClean="0">
                <a:solidFill>
                  <a:srgbClr val="000000"/>
                </a:solidFill>
                <a:latin typeface="Arial"/>
              </a:rPr>
              <a:t>vierspaltiger</a:t>
            </a:r>
            <a:r>
              <a:rPr lang="de-DE" sz="2500" kern="1200" baseline="0" dirty="0" smtClean="0">
                <a:solidFill>
                  <a:srgbClr val="000000"/>
                </a:solidFill>
                <a:latin typeface="Arial"/>
              </a:rPr>
              <a:t> Text empfohlen, linksbündig oder Blocksatz. Für Plakate mit wenig Text, können Sie auf die größeren Schriftgrößen zurückgreifen.</a:t>
            </a:r>
          </a:p>
          <a:p>
            <a:pPr lvl="1"/>
            <a:r>
              <a:rPr lang="de-DE" dirty="0" smtClean="0"/>
              <a:t>Bilder</a:t>
            </a:r>
          </a:p>
          <a:p>
            <a:pPr rtl="0"/>
            <a:r>
              <a:rPr lang="de-DE" sz="2500" kern="1200" baseline="0" dirty="0" smtClean="0">
                <a:solidFill>
                  <a:srgbClr val="000000"/>
                </a:solidFill>
                <a:latin typeface="Arial"/>
              </a:rPr>
              <a:t>Falls Sie Bilder in den Text integrieren möchten, sollte das Layout der Vorlage eingehalten werden. Die Positionierung der Bilder ist hierbei variabel. </a:t>
            </a:r>
          </a:p>
          <a:p>
            <a:pPr lvl="0"/>
            <a:r>
              <a:rPr lang="de-DE" dirty="0" smtClean="0"/>
              <a:t>0</a:t>
            </a:r>
            <a:endParaRPr lang="de-DE" dirty="0"/>
          </a:p>
        </p:txBody>
      </p:sp>
      <p:sp>
        <p:nvSpPr>
          <p:cNvPr id="20" name="Textplatzhalter 16"/>
          <p:cNvSpPr>
            <a:spLocks noGrp="1"/>
          </p:cNvSpPr>
          <p:nvPr>
            <p:ph type="body" sz="quarter" idx="21" hasCustomPrompt="1"/>
          </p:nvPr>
        </p:nvSpPr>
        <p:spPr>
          <a:xfrm>
            <a:off x="9700619" y="8784000"/>
            <a:ext cx="7308000" cy="11497275"/>
          </a:xfrm>
          <a:prstGeom prst="rect">
            <a:avLst/>
          </a:prstGeom>
        </p:spPr>
        <p:txBody>
          <a:bodyPr lIns="0" tIns="504000" rIns="0" bIns="0"/>
          <a:lstStyle>
            <a:lvl1pPr marL="0" indent="0" rtl="0">
              <a:lnSpc>
                <a:spcPts val="3200"/>
              </a:lnSpc>
              <a:spcBef>
                <a:spcPts val="0"/>
              </a:spcBef>
              <a:spcAft>
                <a:spcPts val="3200"/>
              </a:spcAft>
              <a:buFontTx/>
              <a:buNone/>
              <a:defRPr/>
            </a:lvl1pPr>
            <a:lvl2pPr marL="0" indent="0">
              <a:lnSpc>
                <a:spcPts val="3200"/>
              </a:lnSpc>
              <a:spcBef>
                <a:spcPts val="0"/>
              </a:spcBef>
              <a:buNone/>
              <a:defRPr b="1"/>
            </a:lvl2pPr>
            <a:lvl3pPr marL="144000" indent="-144000" algn="l" defTabSz="4176431" rtl="0" eaLnBrk="1" latinLnBrk="0" hangingPunct="1">
              <a:lnSpc>
                <a:spcPts val="3200"/>
              </a:lnSpc>
              <a:spcBef>
                <a:spcPts val="0"/>
              </a:spcBef>
              <a:spcAft>
                <a:spcPts val="3200"/>
              </a:spcAft>
              <a:buFont typeface="Arial" pitchFamily="34" charset="0"/>
              <a:buChar char="•"/>
              <a:defRPr/>
            </a:lvl3pPr>
            <a:lvl4pPr marL="0" indent="0">
              <a:defRPr/>
            </a:lvl4pPr>
            <a:lvl5pPr>
              <a:defRPr/>
            </a:lvl5pPr>
          </a:lstStyle>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auf jeweilige Textspaltenbreite angepasst</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geht über alle Textspalten</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ist seitenfüllend innerhalb des Textspiegels (mit weißem Rand)</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ist seitenfüllend, an mindestens 3 Seiten, bis zum Papierrand (sog. randabfallend)</a:t>
            </a:r>
          </a:p>
          <a:p>
            <a:pPr rtl="0"/>
            <a:r>
              <a:rPr lang="de-DE" sz="2500" kern="1200" baseline="0" dirty="0" smtClean="0">
                <a:solidFill>
                  <a:srgbClr val="000000"/>
                </a:solidFill>
                <a:latin typeface="Arial"/>
              </a:rPr>
              <a:t>Bilder sollten immer eine Bildunterschrift tragen, die ggf. Informationen zum Bild und zur Autorenschaft enthält. Achten Sie darauf, dass das Bild genügend Abstand zum Fließtext hat. Gleiches gilt für Grafiken.</a:t>
            </a:r>
          </a:p>
          <a:p>
            <a:pPr lvl="1"/>
            <a:r>
              <a:rPr lang="de-DE" dirty="0" smtClean="0"/>
              <a:t>Druck</a:t>
            </a:r>
          </a:p>
          <a:p>
            <a:pPr rtl="0"/>
            <a:r>
              <a:rPr lang="de-DE" sz="2500" kern="1200" baseline="0" dirty="0" smtClean="0">
                <a:solidFill>
                  <a:srgbClr val="000000"/>
                </a:solidFill>
                <a:latin typeface="Arial"/>
              </a:rPr>
              <a:t>Bei Formatgrößen ab DIN A2 empfiehlt sich ein professioneller Druck. Achten Sie ebenfalls darauf, dass das Dokument in Originalgröße gedruckt wird, also keine Anpassung an die Druckränder bei Ihren Druckereinstellungen aktiviert ist.</a:t>
            </a:r>
          </a:p>
          <a:p>
            <a:pPr rtl="0"/>
            <a:r>
              <a:rPr lang="de-DE" sz="2500" kern="1200" baseline="0" dirty="0" smtClean="0">
                <a:solidFill>
                  <a:srgbClr val="000000"/>
                </a:solidFill>
                <a:latin typeface="Arial"/>
              </a:rPr>
              <a:t>Um den Charakter des Corporate Designs der TUM zu unterstützen sind weiße Papiere zu empfehlen. Naturpapiere mit starker Braun- oder Graufärbung sind ungeeignet. Des Weiteren sollte man auf die </a:t>
            </a:r>
          </a:p>
        </p:txBody>
      </p:sp>
      <p:sp>
        <p:nvSpPr>
          <p:cNvPr id="22" name="Textplatzhalter 16"/>
          <p:cNvSpPr>
            <a:spLocks noGrp="1"/>
          </p:cNvSpPr>
          <p:nvPr>
            <p:ph type="body" sz="quarter" idx="23" hasCustomPrompt="1"/>
          </p:nvPr>
        </p:nvSpPr>
        <p:spPr>
          <a:xfrm>
            <a:off x="25789856" y="8784000"/>
            <a:ext cx="7308000" cy="8715436"/>
          </a:xfrm>
          <a:prstGeom prst="rect">
            <a:avLst/>
          </a:prstGeom>
        </p:spPr>
        <p:txBody>
          <a:bodyPr lIns="0" tIns="504000" rIns="0" bIns="0"/>
          <a:lstStyle>
            <a:lvl1pPr marL="0" indent="0" rtl="0">
              <a:lnSpc>
                <a:spcPts val="3200"/>
              </a:lnSpc>
              <a:spcBef>
                <a:spcPts val="0"/>
              </a:spcBef>
              <a:spcAft>
                <a:spcPts val="3200"/>
              </a:spcAft>
              <a:buFontTx/>
              <a:buNone/>
              <a:defRPr/>
            </a:lvl1pPr>
            <a:lvl2pPr marL="0" indent="0">
              <a:lnSpc>
                <a:spcPts val="3200"/>
              </a:lnSpc>
              <a:spcBef>
                <a:spcPts val="0"/>
              </a:spcBef>
              <a:buNone/>
              <a:defRPr b="1"/>
            </a:lvl2pPr>
            <a:lvl3pPr marL="144000" indent="-144000" algn="l" defTabSz="4176431" rtl="0" eaLnBrk="1" latinLnBrk="0" hangingPunct="1">
              <a:lnSpc>
                <a:spcPts val="3200"/>
              </a:lnSpc>
              <a:spcBef>
                <a:spcPts val="0"/>
              </a:spcBef>
              <a:spcAft>
                <a:spcPts val="3200"/>
              </a:spcAft>
              <a:buFont typeface="Arial" pitchFamily="34" charset="0"/>
              <a:buChar char="•"/>
              <a:defRPr/>
            </a:lvl3pPr>
            <a:lvl4pPr marL="0" indent="0">
              <a:defRPr/>
            </a:lvl4pPr>
            <a:lvl5pPr>
              <a:defRPr/>
            </a:lvl5pPr>
          </a:lstStyle>
          <a:p>
            <a:pPr rtl="0"/>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Consequo</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erioratur</a:t>
            </a:r>
            <a:r>
              <a:rPr lang="de-DE" sz="2500" kern="1200" baseline="0" dirty="0" smtClean="0">
                <a:solidFill>
                  <a:srgbClr val="000000"/>
                </a:solidFill>
                <a:latin typeface="Arial"/>
              </a:rPr>
              <a:t>?</a:t>
            </a:r>
          </a:p>
          <a:p>
            <a:pPr rtl="0"/>
            <a:r>
              <a:rPr lang="de-DE" sz="2500" kern="1200" baseline="0" dirty="0" smtClean="0">
                <a:solidFill>
                  <a:srgbClr val="000000"/>
                </a:solidFill>
                <a:latin typeface="Arial"/>
              </a:rPr>
              <a:t>As </a:t>
            </a:r>
            <a:r>
              <a:rPr lang="de-DE" sz="2500" kern="1200" baseline="0" dirty="0" err="1" smtClean="0">
                <a:solidFill>
                  <a:srgbClr val="000000"/>
                </a:solidFill>
                <a:latin typeface="Arial"/>
              </a:rPr>
              <a:t>ipsunt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etus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il</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ipsandio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et </a:t>
            </a:r>
            <a:r>
              <a:rPr lang="de-DE" sz="2500" kern="1200" baseline="0" dirty="0" err="1" smtClean="0">
                <a:solidFill>
                  <a:srgbClr val="000000"/>
                </a:solidFill>
                <a:latin typeface="Arial"/>
              </a:rPr>
              <a:t>lam</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officitis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doles</a:t>
            </a:r>
            <a:r>
              <a:rPr lang="de-DE" sz="2500" kern="1200" baseline="0" dirty="0" smtClean="0">
                <a:solidFill>
                  <a:srgbClr val="000000"/>
                </a:solidFill>
                <a:latin typeface="Arial"/>
              </a:rPr>
              <a:t> </a:t>
            </a:r>
            <a:r>
              <a:rPr lang="de-DE" sz="2500" kern="1200" baseline="0" dirty="0" err="1" smtClean="0">
                <a:solidFill>
                  <a:srgbClr val="000000"/>
                </a:solidFill>
                <a:latin typeface="Arial"/>
              </a:rPr>
              <a:t>essi</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quuntur</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eosaeped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eri</a:t>
            </a:r>
            <a:r>
              <a:rPr lang="de-DE" sz="2500" kern="1200" baseline="0" dirty="0" smtClean="0">
                <a:solidFill>
                  <a:srgbClr val="000000"/>
                </a:solidFill>
                <a:latin typeface="Arial"/>
              </a:rPr>
              <a:t> </a:t>
            </a:r>
            <a:r>
              <a:rPr lang="de-DE" sz="2500" kern="1200" baseline="0" dirty="0" err="1" smtClean="0">
                <a:solidFill>
                  <a:srgbClr val="000000"/>
                </a:solidFill>
                <a:latin typeface="Arial"/>
              </a:rPr>
              <a:t>aperat</a:t>
            </a:r>
            <a:r>
              <a:rPr lang="de-DE" sz="2500" kern="1200" baseline="0" dirty="0" smtClean="0">
                <a:solidFill>
                  <a:srgbClr val="000000"/>
                </a:solidFill>
                <a:latin typeface="Arial"/>
              </a:rPr>
              <a:t> </a:t>
            </a:r>
            <a:r>
              <a:rPr lang="de-DE" sz="2500" kern="1200" baseline="0" dirty="0" err="1" smtClean="0">
                <a:solidFill>
                  <a:srgbClr val="000000"/>
                </a:solidFill>
                <a:latin typeface="Arial"/>
              </a:rPr>
              <a:t>este</a:t>
            </a:r>
            <a:r>
              <a:rPr lang="de-DE" sz="2500" kern="1200" baseline="0" dirty="0" smtClean="0">
                <a:solidFill>
                  <a:srgbClr val="000000"/>
                </a:solidFill>
                <a:latin typeface="Arial"/>
              </a:rPr>
              <a:t> nos </a:t>
            </a:r>
            <a:r>
              <a:rPr lang="de-DE" sz="2500" kern="1200" baseline="0" dirty="0" err="1" smtClean="0">
                <a:solidFill>
                  <a:srgbClr val="000000"/>
                </a:solidFill>
                <a:latin typeface="Arial"/>
              </a:rPr>
              <a:t>mosandi</a:t>
            </a:r>
            <a:r>
              <a:rPr lang="de-DE" sz="2500" kern="1200" baseline="0" dirty="0" smtClean="0">
                <a:solidFill>
                  <a:srgbClr val="000000"/>
                </a:solidFill>
                <a:latin typeface="Arial"/>
              </a:rPr>
              <a:t> </a:t>
            </a:r>
            <a:r>
              <a:rPr lang="de-DE" sz="2500" kern="1200" baseline="0" dirty="0" err="1" smtClean="0">
                <a:solidFill>
                  <a:srgbClr val="000000"/>
                </a:solidFill>
                <a:latin typeface="Arial"/>
              </a:rPr>
              <a:t>tenit</a:t>
            </a:r>
            <a:r>
              <a:rPr lang="de-DE" sz="2500" kern="1200" baseline="0" dirty="0" smtClean="0">
                <a:solidFill>
                  <a:srgbClr val="000000"/>
                </a:solidFill>
                <a:latin typeface="Arial"/>
              </a:rPr>
              <a:t>, </a:t>
            </a:r>
            <a:r>
              <a:rPr lang="de-DE" sz="2500" kern="1200" baseline="0" dirty="0" err="1" smtClean="0">
                <a:solidFill>
                  <a:srgbClr val="000000"/>
                </a:solidFill>
                <a:latin typeface="Arial"/>
              </a:rPr>
              <a:t>sandanis</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idellam</a:t>
            </a:r>
            <a:r>
              <a:rPr lang="de-DE" sz="2500" kern="1200" baseline="0" dirty="0" smtClean="0">
                <a:solidFill>
                  <a:srgbClr val="000000"/>
                </a:solidFill>
                <a:latin typeface="Arial"/>
              </a:rPr>
              <a:t> </a:t>
            </a:r>
            <a:r>
              <a:rPr lang="de-DE" sz="2500" kern="1200" baseline="0" dirty="0" err="1" smtClean="0">
                <a:solidFill>
                  <a:srgbClr val="000000"/>
                </a:solidFill>
                <a:latin typeface="Arial"/>
              </a:rPr>
              <a:t>inctas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et </a:t>
            </a:r>
            <a:r>
              <a:rPr lang="de-DE" sz="2500" kern="1200" baseline="0" dirty="0" err="1" smtClean="0">
                <a:solidFill>
                  <a:srgbClr val="000000"/>
                </a:solidFill>
                <a:latin typeface="Arial"/>
              </a:rPr>
              <a:t>veliquidel</a:t>
            </a:r>
            <a:r>
              <a:rPr lang="de-DE" sz="2500" kern="1200" baseline="0" dirty="0" smtClean="0">
                <a:solidFill>
                  <a:srgbClr val="000000"/>
                </a:solidFill>
                <a:latin typeface="Arial"/>
              </a:rPr>
              <a:t> </a:t>
            </a:r>
            <a:r>
              <a:rPr lang="de-DE" sz="2500" kern="1200" baseline="0" dirty="0" err="1" smtClean="0">
                <a:solidFill>
                  <a:srgbClr val="000000"/>
                </a:solidFill>
                <a:latin typeface="Arial"/>
              </a:rPr>
              <a:t>event</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rerspelic</a:t>
            </a:r>
            <a:r>
              <a:rPr lang="de-DE" sz="2500" kern="1200" baseline="0" dirty="0" smtClean="0">
                <a:solidFill>
                  <a:srgbClr val="000000"/>
                </a:solidFill>
                <a:latin typeface="Arial"/>
              </a:rPr>
              <a:t> </a:t>
            </a:r>
            <a:r>
              <a:rPr lang="de-DE" sz="2500" kern="1200" baseline="0" dirty="0" err="1" smtClean="0">
                <a:solidFill>
                  <a:srgbClr val="000000"/>
                </a:solidFill>
                <a:latin typeface="Arial"/>
              </a:rPr>
              <a:t>te</a:t>
            </a:r>
            <a:r>
              <a:rPr lang="de-DE" sz="2500" kern="1200" baseline="0" dirty="0" smtClean="0">
                <a:solidFill>
                  <a:srgbClr val="000000"/>
                </a:solidFill>
                <a:latin typeface="Arial"/>
              </a:rPr>
              <a:t> nos et </a:t>
            </a:r>
            <a:r>
              <a:rPr lang="de-DE" sz="2500" kern="1200" baseline="0" dirty="0" err="1" smtClean="0">
                <a:solidFill>
                  <a:srgbClr val="000000"/>
                </a:solidFill>
                <a:latin typeface="Arial"/>
              </a:rPr>
              <a:t>faceratur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aboremque</a:t>
            </a:r>
            <a:r>
              <a:rPr lang="de-DE" sz="2500" kern="1200" baseline="0" dirty="0" smtClean="0">
                <a:solidFill>
                  <a:srgbClr val="000000"/>
                </a:solidFill>
                <a:latin typeface="Arial"/>
              </a:rPr>
              <a:t> </a:t>
            </a:r>
            <a:r>
              <a:rPr lang="de-DE" sz="2500" kern="1200" baseline="0" dirty="0" err="1" smtClean="0">
                <a:solidFill>
                  <a:srgbClr val="000000"/>
                </a:solidFill>
                <a:latin typeface="Arial"/>
              </a:rPr>
              <a:t>liquis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rest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sed</a:t>
            </a:r>
            <a:r>
              <a:rPr lang="de-DE" sz="2500" kern="1200" baseline="0" dirty="0" smtClean="0">
                <a:solidFill>
                  <a:srgbClr val="000000"/>
                </a:solidFill>
                <a:latin typeface="Arial"/>
              </a:rPr>
              <a:t> </a:t>
            </a:r>
            <a:r>
              <a:rPr lang="de-DE" sz="2500" kern="1200" baseline="0" dirty="0" err="1" smtClean="0">
                <a:solidFill>
                  <a:srgbClr val="000000"/>
                </a:solidFill>
                <a:latin typeface="Arial"/>
              </a:rPr>
              <a:t>eruptas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quiduci</a:t>
            </a:r>
            <a:r>
              <a:rPr lang="de-DE" sz="2500" kern="1200" baseline="0" dirty="0" smtClean="0">
                <a:solidFill>
                  <a:srgbClr val="000000"/>
                </a:solidFill>
                <a:latin typeface="Arial"/>
              </a:rPr>
              <a:t> </a:t>
            </a:r>
            <a:r>
              <a:rPr lang="de-DE" sz="2500" kern="1200" baseline="0" dirty="0" err="1" smtClean="0">
                <a:solidFill>
                  <a:srgbClr val="000000"/>
                </a:solidFill>
                <a:latin typeface="Arial"/>
              </a:rPr>
              <a:t>liquatur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volorerro</a:t>
            </a:r>
            <a:r>
              <a:rPr lang="de-DE" sz="2500" kern="1200" baseline="0" dirty="0" smtClean="0">
                <a:solidFill>
                  <a:srgbClr val="000000"/>
                </a:solidFill>
                <a:latin typeface="Arial"/>
              </a:rPr>
              <a:t> es </a:t>
            </a:r>
            <a:r>
              <a:rPr lang="de-DE" sz="2500" kern="1200" baseline="0" dirty="0" err="1" smtClean="0">
                <a:solidFill>
                  <a:srgbClr val="000000"/>
                </a:solidFill>
                <a:latin typeface="Arial"/>
              </a:rPr>
              <a:t>magnimo</a:t>
            </a:r>
            <a:r>
              <a:rPr lang="de-DE" sz="2500" kern="1200" baseline="0" dirty="0" smtClean="0">
                <a:solidFill>
                  <a:srgbClr val="000000"/>
                </a:solidFill>
                <a:latin typeface="Arial"/>
              </a:rPr>
              <a:t> </a:t>
            </a:r>
            <a:r>
              <a:rPr lang="de-DE" sz="2500" kern="1200" baseline="0" dirty="0" err="1" smtClean="0">
                <a:solidFill>
                  <a:srgbClr val="000000"/>
                </a:solidFill>
                <a:latin typeface="Arial"/>
              </a:rPr>
              <a:t>luptaqu</a:t>
            </a:r>
            <a:r>
              <a:rPr lang="de-DE" sz="2500" kern="1200" baseline="0" dirty="0" smtClean="0">
                <a:solidFill>
                  <a:srgbClr val="000000"/>
                </a:solidFill>
                <a:latin typeface="Arial"/>
              </a:rPr>
              <a:t> </a:t>
            </a:r>
            <a:r>
              <a:rPr lang="de-DE" sz="2500" kern="1200" baseline="0" dirty="0" err="1" smtClean="0">
                <a:solidFill>
                  <a:srgbClr val="000000"/>
                </a:solidFill>
                <a:latin typeface="Arial"/>
              </a:rPr>
              <a:t>ibust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acero</a:t>
            </a:r>
            <a:r>
              <a:rPr lang="de-DE" sz="2500" kern="1200" baseline="0" dirty="0" smtClean="0">
                <a:solidFill>
                  <a:srgbClr val="000000"/>
                </a:solidFill>
                <a:latin typeface="Arial"/>
              </a:rPr>
              <a:t> </a:t>
            </a:r>
            <a:r>
              <a:rPr lang="de-DE" sz="2500" kern="1200" baseline="0" dirty="0" err="1" smtClean="0">
                <a:solidFill>
                  <a:srgbClr val="000000"/>
                </a:solidFill>
                <a:latin typeface="Arial"/>
              </a:rPr>
              <a:t>maximus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expero</a:t>
            </a:r>
            <a:r>
              <a:rPr lang="de-DE" sz="2500" kern="1200" baseline="0" dirty="0" smtClean="0">
                <a:solidFill>
                  <a:srgbClr val="000000"/>
                </a:solidFill>
                <a:latin typeface="Arial"/>
              </a:rPr>
              <a:t>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cumque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preprae</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Volupti</a:t>
            </a:r>
            <a:r>
              <a:rPr lang="de-DE" sz="2500" kern="1200" baseline="0" dirty="0" smtClean="0">
                <a:solidFill>
                  <a:srgbClr val="000000"/>
                </a:solidFill>
                <a:latin typeface="Arial"/>
              </a:rPr>
              <a:t> </a:t>
            </a:r>
            <a:r>
              <a:rPr lang="de-DE" sz="2500" kern="1200" baseline="0" dirty="0" err="1" smtClean="0">
                <a:solidFill>
                  <a:srgbClr val="000000"/>
                </a:solidFill>
                <a:latin typeface="Arial"/>
              </a:rPr>
              <a:t>reiuntia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estinum</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quamet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omnisqui</a:t>
            </a:r>
            <a:r>
              <a:rPr lang="de-DE" sz="2500" kern="1200" baseline="0" dirty="0" smtClean="0">
                <a:solidFill>
                  <a:srgbClr val="000000"/>
                </a:solidFill>
                <a:latin typeface="Arial"/>
              </a:rPr>
              <a:t> </a:t>
            </a:r>
            <a:r>
              <a:rPr lang="de-DE" sz="2500" kern="1200" baseline="0" dirty="0" err="1" smtClean="0">
                <a:solidFill>
                  <a:srgbClr val="000000"/>
                </a:solidFill>
                <a:latin typeface="Arial"/>
              </a:rPr>
              <a:t>utas</a:t>
            </a:r>
            <a:r>
              <a:rPr lang="de-DE" sz="2500" kern="1200" baseline="0" dirty="0" smtClean="0">
                <a:solidFill>
                  <a:srgbClr val="000000"/>
                </a:solidFill>
                <a:latin typeface="Arial"/>
              </a:rPr>
              <a:t> a </a:t>
            </a:r>
            <a:r>
              <a:rPr lang="de-DE" sz="2500" kern="1200" baseline="0" dirty="0" err="1" smtClean="0">
                <a:solidFill>
                  <a:srgbClr val="000000"/>
                </a:solidFill>
                <a:latin typeface="Arial"/>
              </a:rPr>
              <a:t>doluptae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vel</a:t>
            </a:r>
            <a:r>
              <a:rPr lang="de-DE" sz="2500" kern="1200" baseline="0" dirty="0" smtClean="0">
                <a:solidFill>
                  <a:srgbClr val="000000"/>
                </a:solidFill>
                <a:latin typeface="Arial"/>
              </a:rPr>
              <a:t> </a:t>
            </a:r>
            <a:r>
              <a:rPr lang="de-DE" sz="2500" kern="1200" baseline="0" dirty="0" err="1" smtClean="0">
                <a:solidFill>
                  <a:srgbClr val="000000"/>
                </a:solidFill>
                <a:latin typeface="Arial"/>
              </a:rPr>
              <a:t>inveressus</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quaspelique</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nos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res</a:t>
            </a:r>
            <a:r>
              <a:rPr lang="de-DE" sz="2500" kern="1200" baseline="0" dirty="0" smtClean="0">
                <a:solidFill>
                  <a:srgbClr val="000000"/>
                </a:solidFill>
                <a:latin typeface="Arial"/>
              </a:rPr>
              <a:t> </a:t>
            </a:r>
            <a:r>
              <a:rPr lang="de-DE" sz="2500" kern="1200" baseline="0" dirty="0" err="1" smtClean="0">
                <a:solidFill>
                  <a:srgbClr val="000000"/>
                </a:solidFill>
                <a:latin typeface="Arial"/>
              </a:rPr>
              <a:t>essunt</a:t>
            </a:r>
            <a:r>
              <a:rPr lang="de-DE" sz="2500" kern="1200" baseline="0" dirty="0" smtClean="0">
                <a:solidFill>
                  <a:srgbClr val="000000"/>
                </a:solidFill>
                <a:latin typeface="Arial"/>
              </a:rPr>
              <a:t> am </a:t>
            </a:r>
            <a:r>
              <a:rPr lang="de-DE" sz="2500" kern="1200" baseline="0" dirty="0" err="1" smtClean="0">
                <a:solidFill>
                  <a:srgbClr val="000000"/>
                </a:solidFill>
                <a:latin typeface="Arial"/>
              </a:rPr>
              <a:t>venim</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Quistotam</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repere</a:t>
            </a:r>
            <a:r>
              <a:rPr lang="de-DE" sz="2500" kern="1200" baseline="0" dirty="0" smtClean="0">
                <a:solidFill>
                  <a:srgbClr val="000000"/>
                </a:solidFill>
                <a:latin typeface="Arial"/>
              </a:rPr>
              <a:t> cum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odi</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idis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volupietur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torit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acculla</a:t>
            </a:r>
            <a:r>
              <a:rPr lang="de-DE" sz="2500" kern="1200" baseline="0" dirty="0" smtClean="0">
                <a:solidFill>
                  <a:srgbClr val="000000"/>
                </a:solidFill>
                <a:latin typeface="Arial"/>
              </a:rPr>
              <a:t> </a:t>
            </a:r>
            <a:r>
              <a:rPr lang="de-DE" sz="2500" kern="1200" baseline="0" dirty="0" err="1" smtClean="0">
                <a:solidFill>
                  <a:srgbClr val="000000"/>
                </a:solidFill>
                <a:latin typeface="Arial"/>
              </a:rPr>
              <a:t>boriost</a:t>
            </a:r>
            <a:r>
              <a:rPr lang="de-DE" sz="2500" kern="1200" baseline="0" dirty="0" smtClean="0">
                <a:solidFill>
                  <a:srgbClr val="000000"/>
                </a:solidFill>
                <a:latin typeface="Arial"/>
              </a:rPr>
              <a:t> </a:t>
            </a:r>
            <a:r>
              <a:rPr lang="de-DE" sz="2500" kern="1200" baseline="0" dirty="0" err="1" smtClean="0">
                <a:solidFill>
                  <a:srgbClr val="000000"/>
                </a:solidFill>
                <a:latin typeface="Arial"/>
              </a:rPr>
              <a:t>ibusto</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a:t>
            </a:r>
            <a:r>
              <a:rPr lang="de-DE" sz="2500" kern="1200" baseline="0" dirty="0" smtClean="0">
                <a:solidFill>
                  <a:srgbClr val="000000"/>
                </a:solidFill>
                <a:latin typeface="Arial"/>
              </a:rPr>
              <a:t>. </a:t>
            </a:r>
            <a:r>
              <a:rPr lang="de-DE" sz="2500" kern="1200" baseline="0" dirty="0" err="1" smtClean="0">
                <a:solidFill>
                  <a:srgbClr val="000000"/>
                </a:solidFill>
                <a:latin typeface="Arial"/>
              </a:rPr>
              <a:t>Giam</a:t>
            </a:r>
            <a:r>
              <a:rPr lang="de-DE" sz="2500" kern="1200" baseline="0" dirty="0" smtClean="0">
                <a:solidFill>
                  <a:srgbClr val="000000"/>
                </a:solidFill>
                <a:latin typeface="Arial"/>
              </a:rPr>
              <a:t>, </a:t>
            </a:r>
            <a:r>
              <a:rPr lang="de-DE" sz="2500" kern="1200" baseline="0" dirty="0" err="1" smtClean="0">
                <a:solidFill>
                  <a:srgbClr val="000000"/>
                </a:solidFill>
                <a:latin typeface="Arial"/>
              </a:rPr>
              <a:t>tet</a:t>
            </a:r>
            <a:r>
              <a:rPr lang="de-DE" sz="2500" kern="1200" baseline="0" dirty="0" smtClean="0">
                <a:solidFill>
                  <a:srgbClr val="000000"/>
                </a:solidFill>
                <a:latin typeface="Arial"/>
              </a:rPr>
              <a:t> </a:t>
            </a:r>
            <a:r>
              <a:rPr lang="de-DE" sz="2500" kern="1200" baseline="0" dirty="0" err="1" smtClean="0">
                <a:solidFill>
                  <a:srgbClr val="000000"/>
                </a:solidFill>
                <a:latin typeface="Arial"/>
              </a:rPr>
              <a:t>unt</a:t>
            </a:r>
            <a:r>
              <a:rPr lang="de-DE" sz="2500" kern="1200" baseline="0" dirty="0" smtClean="0">
                <a:solidFill>
                  <a:srgbClr val="000000"/>
                </a:solidFill>
                <a:latin typeface="Arial"/>
              </a:rPr>
              <a: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a:t>
            </a:r>
          </a:p>
        </p:txBody>
      </p:sp>
      <p:sp>
        <p:nvSpPr>
          <p:cNvPr id="23" name="Textplatzhalter 16"/>
          <p:cNvSpPr>
            <a:spLocks noGrp="1"/>
          </p:cNvSpPr>
          <p:nvPr>
            <p:ph type="body" sz="quarter" idx="24" hasCustomPrompt="1"/>
          </p:nvPr>
        </p:nvSpPr>
        <p:spPr>
          <a:xfrm>
            <a:off x="33834474" y="8784000"/>
            <a:ext cx="7308000" cy="18426761"/>
          </a:xfrm>
          <a:prstGeom prst="rect">
            <a:avLst/>
          </a:prstGeom>
        </p:spPr>
        <p:txBody>
          <a:bodyPr lIns="0" tIns="504000" rIns="0" bIns="0"/>
          <a:lstStyle>
            <a:lvl1pPr marL="0" indent="0" rtl="0">
              <a:lnSpc>
                <a:spcPts val="3200"/>
              </a:lnSpc>
              <a:spcBef>
                <a:spcPts val="0"/>
              </a:spcBef>
              <a:spcAft>
                <a:spcPts val="3200"/>
              </a:spcAft>
              <a:buFontTx/>
              <a:buNone/>
              <a:defRPr/>
            </a:lvl1pPr>
            <a:lvl2pPr marL="0" indent="0">
              <a:lnSpc>
                <a:spcPts val="3200"/>
              </a:lnSpc>
              <a:spcBef>
                <a:spcPts val="0"/>
              </a:spcBef>
              <a:buNone/>
              <a:defRPr b="1"/>
            </a:lvl2pPr>
            <a:lvl3pPr marL="144000" indent="-144000" algn="l" defTabSz="4176431" rtl="0" eaLnBrk="1" latinLnBrk="0" hangingPunct="1">
              <a:lnSpc>
                <a:spcPts val="3200"/>
              </a:lnSpc>
              <a:spcBef>
                <a:spcPts val="0"/>
              </a:spcBef>
              <a:spcAft>
                <a:spcPts val="3200"/>
              </a:spcAft>
              <a:buFont typeface="Arial" pitchFamily="34" charset="0"/>
              <a:buChar char="•"/>
              <a:defRPr/>
            </a:lvl3pPr>
            <a:lvl4pPr marL="0" indent="0">
              <a:defRPr/>
            </a:lvl4pPr>
            <a:lvl5pPr>
              <a:defRPr/>
            </a:lvl5pPr>
          </a:lstStyle>
          <a:p>
            <a:pPr rtl="0"/>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quassimenia</a:t>
            </a:r>
            <a:r>
              <a:rPr lang="de-DE" sz="2500" kern="1200" baseline="0" dirty="0" smtClean="0">
                <a:solidFill>
                  <a:srgbClr val="000000"/>
                </a:solidFill>
                <a:latin typeface="Arial"/>
              </a:rPr>
              <a:t> </a:t>
            </a:r>
            <a:r>
              <a:rPr lang="de-DE" sz="2500" kern="1200" baseline="0" dirty="0" err="1" smtClean="0">
                <a:solidFill>
                  <a:srgbClr val="000000"/>
                </a:solidFill>
                <a:latin typeface="Arial"/>
              </a:rPr>
              <a:t>nest</a:t>
            </a:r>
            <a:r>
              <a:rPr lang="de-DE" sz="2500" kern="1200" baseline="0" dirty="0" smtClean="0">
                <a:solidFill>
                  <a:srgbClr val="000000"/>
                </a:solidFill>
                <a:latin typeface="Arial"/>
              </a:rPr>
              <a:t>, </a:t>
            </a:r>
            <a:r>
              <a:rPr lang="de-DE" sz="2500" kern="1200" baseline="0" dirty="0" err="1" smtClean="0">
                <a:solidFill>
                  <a:srgbClr val="000000"/>
                </a:solidFill>
                <a:latin typeface="Arial"/>
              </a:rPr>
              <a:t>explacipis</a:t>
            </a:r>
            <a:r>
              <a:rPr lang="de-DE" sz="2500" kern="1200" baseline="0" dirty="0" smtClean="0">
                <a:solidFill>
                  <a:srgbClr val="000000"/>
                </a:solidFill>
                <a:latin typeface="Arial"/>
              </a:rPr>
              <a:t> si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platur</a:t>
            </a:r>
            <a:r>
              <a:rPr lang="de-DE" sz="2500" kern="1200" baseline="0" dirty="0" smtClean="0">
                <a:solidFill>
                  <a:srgbClr val="000000"/>
                </a:solidFill>
                <a:latin typeface="Arial"/>
              </a:rPr>
              <a:t>? Mi,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paris</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vitate</a:t>
            </a:r>
            <a:r>
              <a:rPr lang="de-DE" sz="2500" kern="1200" baseline="0" dirty="0" smtClean="0">
                <a:solidFill>
                  <a:srgbClr val="000000"/>
                </a:solidFill>
                <a:latin typeface="Arial"/>
              </a:rPr>
              <a:t> </a:t>
            </a:r>
            <a:r>
              <a:rPr lang="de-DE" sz="2500" kern="1200" baseline="0" dirty="0" err="1" smtClean="0">
                <a:solidFill>
                  <a:srgbClr val="000000"/>
                </a:solidFill>
                <a:latin typeface="Arial"/>
              </a:rPr>
              <a:t>eatiis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quianih</a:t>
            </a:r>
            <a:r>
              <a:rPr lang="de-DE" sz="2500" kern="1200" baseline="0" dirty="0" smtClean="0">
                <a:solidFill>
                  <a:srgbClr val="000000"/>
                </a:solidFill>
                <a:latin typeface="Arial"/>
              </a:rPr>
              <a:t> </a:t>
            </a:r>
            <a:r>
              <a:rPr lang="de-DE" sz="2500" kern="1200" baseline="0" dirty="0" err="1" smtClean="0">
                <a:solidFill>
                  <a:srgbClr val="000000"/>
                </a:solidFill>
                <a:latin typeface="Arial"/>
              </a:rPr>
              <a:t>icabo</a:t>
            </a:r>
            <a:r>
              <a:rPr lang="de-DE" sz="2500" kern="1200" baseline="0" dirty="0" smtClean="0">
                <a:solidFill>
                  <a:srgbClr val="000000"/>
                </a:solidFill>
                <a:latin typeface="Arial"/>
              </a:rPr>
              <a:t>. </a:t>
            </a:r>
            <a:r>
              <a:rPr lang="de-DE" sz="2500" kern="1200" baseline="0" dirty="0" err="1" smtClean="0">
                <a:solidFill>
                  <a:srgbClr val="000000"/>
                </a:solidFill>
                <a:latin typeface="Arial"/>
              </a:rPr>
              <a:t>Nequos</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a:t>
            </a:r>
            <a:r>
              <a:rPr lang="de-DE" sz="2500" kern="1200" baseline="0" dirty="0" smtClean="0">
                <a:solidFill>
                  <a:srgbClr val="000000"/>
                </a:solidFill>
                <a:latin typeface="Arial"/>
              </a:rPr>
              <a:t> </a:t>
            </a:r>
            <a:r>
              <a:rPr lang="de-DE" sz="2500" kern="1200" baseline="0" dirty="0" err="1" smtClean="0">
                <a:solidFill>
                  <a:srgbClr val="000000"/>
                </a:solidFill>
                <a:latin typeface="Arial"/>
              </a:rPr>
              <a:t>eoste</a:t>
            </a:r>
            <a:r>
              <a:rPr lang="de-DE" sz="2500" kern="1200" baseline="0" dirty="0" smtClean="0">
                <a:solidFill>
                  <a:srgbClr val="000000"/>
                </a:solidFill>
                <a:latin typeface="Arial"/>
              </a:rPr>
              <a:t> </a:t>
            </a:r>
            <a:r>
              <a:rPr lang="de-DE" sz="2500" kern="1200" baseline="0" dirty="0" err="1" smtClean="0">
                <a:solidFill>
                  <a:srgbClr val="000000"/>
                </a:solidFill>
                <a:latin typeface="Arial"/>
              </a:rPr>
              <a:t>nulparu</a:t>
            </a:r>
            <a:r>
              <a:rPr lang="de-DE" sz="2500" kern="1200" baseline="0" dirty="0" smtClean="0">
                <a:solidFill>
                  <a:srgbClr val="000000"/>
                </a:solidFill>
                <a:latin typeface="Arial"/>
              </a:rPr>
              <a:t> </a:t>
            </a:r>
            <a:r>
              <a:rPr lang="de-DE" sz="2500" kern="1200" baseline="0" dirty="0" err="1" smtClean="0">
                <a:solidFill>
                  <a:srgbClr val="000000"/>
                </a:solidFill>
                <a:latin typeface="Arial"/>
              </a:rPr>
              <a:t>ptatur</a:t>
            </a:r>
            <a:r>
              <a:rPr lang="de-DE" sz="2500" kern="1200" baseline="0" dirty="0" smtClean="0">
                <a:solidFill>
                  <a:srgbClr val="000000"/>
                </a:solidFill>
                <a:latin typeface="Arial"/>
              </a:rPr>
              <a:t>? Qui </a:t>
            </a:r>
            <a:r>
              <a:rPr lang="de-DE" sz="2500" kern="1200" baseline="0" dirty="0" err="1" smtClean="0">
                <a:solidFill>
                  <a:srgbClr val="000000"/>
                </a:solidFill>
                <a:latin typeface="Arial"/>
              </a:rPr>
              <a:t>optiur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soluptiume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estiorepuda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a:t>
            </a:r>
            <a:r>
              <a:rPr lang="de-DE" sz="2500" kern="1200" baseline="0" dirty="0" smtClean="0">
                <a:solidFill>
                  <a:srgbClr val="000000"/>
                </a:solidFill>
                <a:latin typeface="Arial"/>
              </a:rPr>
              <a:t> se </a:t>
            </a:r>
            <a:r>
              <a:rPr lang="de-DE" sz="2500" kern="1200" baseline="0" dirty="0" err="1" smtClean="0">
                <a:solidFill>
                  <a:srgbClr val="000000"/>
                </a:solidFill>
                <a:latin typeface="Arial"/>
              </a:rPr>
              <a:t>voles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quiaspe</a:t>
            </a:r>
            <a:r>
              <a:rPr lang="de-DE" sz="2500" kern="1200" baseline="0" dirty="0" smtClean="0">
                <a:solidFill>
                  <a:srgbClr val="000000"/>
                </a:solidFill>
                <a:latin typeface="Arial"/>
              </a:rPr>
              <a:t> </a:t>
            </a:r>
            <a:r>
              <a:rPr lang="de-DE" sz="2500" kern="1200" baseline="0" dirty="0" err="1" smtClean="0">
                <a:solidFill>
                  <a:srgbClr val="000000"/>
                </a:solidFill>
                <a:latin typeface="Arial"/>
              </a:rPr>
              <a:t>provid</a:t>
            </a:r>
            <a:r>
              <a:rPr lang="de-DE" sz="2500" kern="1200" baseline="0" dirty="0" smtClean="0">
                <a:solidFill>
                  <a:srgbClr val="000000"/>
                </a:solidFill>
                <a:latin typeface="Arial"/>
              </a:rPr>
              <a:t> </a:t>
            </a:r>
            <a:r>
              <a:rPr lang="de-DE" sz="2500" kern="1200" baseline="0" dirty="0" err="1" smtClean="0">
                <a:solidFill>
                  <a:srgbClr val="000000"/>
                </a:solidFill>
                <a:latin typeface="Arial"/>
              </a:rPr>
              <a:t>ullenda</a:t>
            </a:r>
            <a:r>
              <a:rPr lang="de-DE" sz="2500" kern="1200" baseline="0" dirty="0" smtClean="0">
                <a:solidFill>
                  <a:srgbClr val="000000"/>
                </a:solidFill>
                <a:latin typeface="Arial"/>
              </a:rPr>
              <a:t> si </a:t>
            </a:r>
            <a:r>
              <a:rPr lang="de-DE" sz="2500" kern="1200" baseline="0" dirty="0" err="1" smtClean="0">
                <a:solidFill>
                  <a:srgbClr val="000000"/>
                </a:solidFill>
                <a:latin typeface="Arial"/>
              </a:rPr>
              <a:t>neceate</a:t>
            </a:r>
            <a:r>
              <a:rPr lang="de-DE" sz="2500" kern="1200" baseline="0" dirty="0" smtClean="0">
                <a:solidFill>
                  <a:srgbClr val="000000"/>
                </a:solidFill>
                <a:latin typeface="Arial"/>
              </a:rPr>
              <a:t> </a:t>
            </a:r>
            <a:r>
              <a:rPr lang="de-DE" sz="2500" kern="1200" baseline="0" dirty="0" err="1" smtClean="0">
                <a:solidFill>
                  <a:srgbClr val="000000"/>
                </a:solidFill>
                <a:latin typeface="Arial"/>
              </a:rPr>
              <a:t>pedit</a:t>
            </a:r>
            <a:r>
              <a:rPr lang="de-DE" sz="2500" kern="1200" baseline="0" dirty="0" smtClean="0">
                <a:solidFill>
                  <a:srgbClr val="000000"/>
                </a:solidFill>
                <a:latin typeface="Arial"/>
              </a:rPr>
              <a:t> </a:t>
            </a:r>
            <a:r>
              <a:rPr lang="de-DE" sz="2500" kern="1200" baseline="0" dirty="0" err="1" smtClean="0">
                <a:solidFill>
                  <a:srgbClr val="000000"/>
                </a:solidFill>
                <a:latin typeface="Arial"/>
              </a:rPr>
              <a:t>eicient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adi</a:t>
            </a:r>
            <a:r>
              <a:rPr lang="de-DE" sz="2500" kern="1200" baseline="0" dirty="0" smtClean="0">
                <a:solidFill>
                  <a:srgbClr val="000000"/>
                </a:solidFill>
                <a:latin typeface="Arial"/>
              </a:rPr>
              <a:t> </a:t>
            </a:r>
            <a:r>
              <a:rPr lang="de-DE" sz="2500" kern="1200" baseline="0" dirty="0" err="1" smtClean="0">
                <a:solidFill>
                  <a:srgbClr val="000000"/>
                </a:solidFill>
                <a:latin typeface="Arial"/>
              </a:rPr>
              <a:t>sectem</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doluptate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a:t>
            </a:r>
            <a:r>
              <a:rPr lang="de-DE" sz="2500" kern="1200" baseline="0" dirty="0" smtClean="0">
                <a:solidFill>
                  <a:srgbClr val="000000"/>
                </a:solidFill>
                <a:latin typeface="Arial"/>
              </a:rPr>
              <a:t> </a:t>
            </a:r>
            <a:r>
              <a:rPr lang="de-DE" sz="2500" kern="1200" baseline="0" dirty="0" err="1" smtClean="0">
                <a:solidFill>
                  <a:srgbClr val="000000"/>
                </a:solidFill>
                <a:latin typeface="Arial"/>
              </a:rPr>
              <a:t>eatam</a:t>
            </a:r>
            <a:r>
              <a:rPr lang="de-DE" sz="2500" kern="1200" baseline="0" dirty="0" smtClean="0">
                <a:solidFill>
                  <a:srgbClr val="000000"/>
                </a:solidFill>
                <a:latin typeface="Arial"/>
              </a:rPr>
              <a:t> in </a:t>
            </a:r>
            <a:r>
              <a:rPr lang="de-DE" sz="2500" kern="1200" baseline="0" dirty="0" err="1" smtClean="0">
                <a:solidFill>
                  <a:srgbClr val="000000"/>
                </a:solidFill>
                <a:latin typeface="Arial"/>
              </a:rPr>
              <a:t>ra</a:t>
            </a:r>
            <a:r>
              <a:rPr lang="de-DE" sz="2500" kern="1200" baseline="0" dirty="0" smtClean="0">
                <a:solidFill>
                  <a:srgbClr val="000000"/>
                </a:solidFill>
                <a:latin typeface="Arial"/>
              </a:rPr>
              <a:t> </a:t>
            </a:r>
            <a:r>
              <a:rPr lang="de-DE" sz="2500" kern="1200" baseline="0" dirty="0" err="1" smtClean="0">
                <a:solidFill>
                  <a:srgbClr val="000000"/>
                </a:solidFill>
                <a:latin typeface="Arial"/>
              </a:rPr>
              <a:t>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viducidis</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Em</a:t>
            </a:r>
            <a:r>
              <a:rPr lang="de-DE" sz="2500" kern="1200" baseline="0" dirty="0" smtClean="0">
                <a:solidFill>
                  <a:srgbClr val="000000"/>
                </a:solidFill>
                <a:latin typeface="Arial"/>
              </a:rPr>
              <a:t> </a:t>
            </a:r>
            <a:r>
              <a:rPr lang="de-DE" sz="2500" kern="1200" baseline="0" dirty="0" err="1" smtClean="0">
                <a:solidFill>
                  <a:srgbClr val="000000"/>
                </a:solidFill>
                <a:latin typeface="Arial"/>
              </a:rPr>
              <a:t>deles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doluptus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estotatur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Igendella</a:t>
            </a:r>
            <a:r>
              <a:rPr lang="de-DE" sz="2500" kern="1200" baseline="0" dirty="0" smtClean="0">
                <a:solidFill>
                  <a:srgbClr val="000000"/>
                </a:solidFill>
                <a:latin typeface="Arial"/>
              </a:rPr>
              <a:t> </a:t>
            </a:r>
            <a:r>
              <a:rPr lang="de-DE" sz="2500" kern="1200" baseline="0" dirty="0" err="1" smtClean="0">
                <a:solidFill>
                  <a:srgbClr val="000000"/>
                </a:solidFill>
                <a:latin typeface="Arial"/>
              </a:rPr>
              <a:t>preped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fugiasp</a:t>
            </a:r>
            <a:r>
              <a:rPr lang="de-DE" sz="2500" kern="1200" baseline="0" dirty="0" smtClean="0">
                <a:solidFill>
                  <a:srgbClr val="000000"/>
                </a:solidFill>
                <a:latin typeface="Arial"/>
              </a:rPr>
              <a:t> </a:t>
            </a:r>
            <a:r>
              <a:rPr lang="de-DE" sz="2500" kern="1200" baseline="0" dirty="0" err="1" smtClean="0">
                <a:solidFill>
                  <a:srgbClr val="000000"/>
                </a:solidFill>
                <a:latin typeface="Arial"/>
              </a:rPr>
              <a:t>eraerum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autaspe</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tiatiate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voluptur</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peruntu</a:t>
            </a:r>
            <a:r>
              <a:rPr lang="de-DE" sz="2500" kern="1200" baseline="0" dirty="0" smtClean="0">
                <a:solidFill>
                  <a:srgbClr val="000000"/>
                </a:solidFill>
                <a:latin typeface="Arial"/>
              </a:rPr>
              <a:t> </a:t>
            </a:r>
            <a:r>
              <a:rPr lang="de-DE" sz="2500" kern="1200" baseline="0" dirty="0" err="1" smtClean="0">
                <a:solidFill>
                  <a:srgbClr val="000000"/>
                </a:solidFill>
                <a:latin typeface="Arial"/>
              </a:rPr>
              <a:t>ribusandio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voloreperit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omnimpe</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corrum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exerior</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repedig</a:t>
            </a:r>
            <a:r>
              <a:rPr lang="de-DE" sz="2500" kern="1200" baseline="0" dirty="0" smtClean="0">
                <a:solidFill>
                  <a:srgbClr val="000000"/>
                </a:solidFill>
                <a:latin typeface="Arial"/>
              </a:rPr>
              <a:t> </a:t>
            </a:r>
            <a:r>
              <a:rPr lang="de-DE" sz="2500" kern="1200" baseline="0" dirty="0" err="1" smtClean="0">
                <a:solidFill>
                  <a:srgbClr val="000000"/>
                </a:solidFill>
                <a:latin typeface="Arial"/>
              </a:rPr>
              <a:t>entiaecta</a:t>
            </a:r>
            <a:r>
              <a:rPr lang="de-DE" sz="2500" kern="1200" baseline="0" dirty="0" smtClean="0">
                <a:solidFill>
                  <a:srgbClr val="000000"/>
                </a:solidFill>
                <a:latin typeface="Arial"/>
              </a:rPr>
              <a:t> </a:t>
            </a:r>
            <a:r>
              <a:rPr lang="de-DE" sz="2500" kern="1200" baseline="0" dirty="0" err="1" smtClean="0">
                <a:solidFill>
                  <a:srgbClr val="000000"/>
                </a:solidFill>
                <a:latin typeface="Arial"/>
              </a:rPr>
              <a: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rere</a:t>
            </a:r>
            <a:r>
              <a:rPr lang="de-DE" sz="2500" kern="1200" baseline="0" dirty="0" smtClean="0">
                <a:solidFill>
                  <a:srgbClr val="000000"/>
                </a:solidFill>
                <a:latin typeface="Arial"/>
              </a:rPr>
              <a:t>, </a:t>
            </a:r>
            <a:r>
              <a:rPr lang="de-DE" sz="2500" kern="1200" baseline="0" dirty="0" err="1" smtClean="0">
                <a:solidFill>
                  <a:srgbClr val="000000"/>
                </a:solidFill>
                <a:latin typeface="Arial"/>
              </a:rPr>
              <a:t>occus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delitas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alis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acculpa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ideliquiam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aceaquid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modit</a:t>
            </a:r>
            <a:r>
              <a:rPr lang="de-DE" sz="2500" kern="1200" baseline="0" dirty="0" smtClean="0">
                <a:solidFill>
                  <a:srgbClr val="000000"/>
                </a:solidFill>
                <a:latin typeface="Arial"/>
              </a:rPr>
              <a:t> </a:t>
            </a:r>
            <a:r>
              <a:rPr lang="de-DE" sz="2500" kern="1200" baseline="0" dirty="0" err="1" smtClean="0">
                <a:solidFill>
                  <a:srgbClr val="000000"/>
                </a:solidFill>
                <a:latin typeface="Arial"/>
              </a:rPr>
              <a:t>aspid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eaque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illignissim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quiassu</a:t>
            </a:r>
            <a:r>
              <a:rPr lang="de-DE" sz="2500" kern="1200" baseline="0" dirty="0" smtClean="0">
                <a:solidFill>
                  <a:srgbClr val="000000"/>
                </a:solidFill>
                <a:latin typeface="Arial"/>
              </a:rPr>
              <a:t> </a:t>
            </a:r>
            <a:r>
              <a:rPr lang="de-DE" sz="2500" kern="1200" baseline="0" dirty="0" err="1" smtClean="0">
                <a:solidFill>
                  <a:srgbClr val="000000"/>
                </a:solidFill>
                <a:latin typeface="Arial"/>
              </a:rPr>
              <a:t>nderit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corem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faceata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la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Nequia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voloratusci</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mos</a:t>
            </a:r>
            <a:r>
              <a:rPr lang="de-DE" sz="2500" kern="1200" baseline="0" dirty="0" smtClean="0">
                <a:solidFill>
                  <a:srgbClr val="000000"/>
                </a:solidFill>
                <a:latin typeface="Arial"/>
              </a:rPr>
              <a:t> </a:t>
            </a:r>
            <a:r>
              <a:rPr lang="de-DE" sz="2500" kern="1200" baseline="0" dirty="0" err="1" smtClean="0">
                <a:solidFill>
                  <a:srgbClr val="000000"/>
                </a:solidFill>
                <a:latin typeface="Arial"/>
              </a:rPr>
              <a:t>ipidella</a:t>
            </a:r>
            <a:r>
              <a:rPr lang="de-DE" sz="2500" kern="1200" baseline="0" dirty="0" smtClean="0">
                <a:solidFill>
                  <a:srgbClr val="000000"/>
                </a:solidFill>
                <a:latin typeface="Arial"/>
              </a:rPr>
              <a:t> </a:t>
            </a:r>
            <a:r>
              <a:rPr lang="de-DE" sz="2500" kern="1200" baseline="0" dirty="0" err="1" smtClean="0">
                <a:solidFill>
                  <a:srgbClr val="000000"/>
                </a:solidFill>
                <a:latin typeface="Arial"/>
              </a:rPr>
              <a:t>simust</a:t>
            </a:r>
            <a:r>
              <a:rPr lang="de-DE" sz="2500" kern="1200" baseline="0" dirty="0" smtClean="0">
                <a:solidFill>
                  <a:srgbClr val="000000"/>
                </a:solidFill>
                <a:latin typeface="Arial"/>
              </a:rPr>
              <a:t>, </a:t>
            </a:r>
            <a:r>
              <a:rPr lang="de-DE" sz="2500" kern="1200" baseline="0" dirty="0" err="1" smtClean="0">
                <a:solidFill>
                  <a:srgbClr val="000000"/>
                </a:solidFill>
                <a:latin typeface="Arial"/>
              </a:rPr>
              <a:t>erferumquam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dolum</a:t>
            </a:r>
            <a:r>
              <a:rPr lang="de-DE" sz="2500" kern="1200" baseline="0" dirty="0" smtClean="0">
                <a:solidFill>
                  <a:srgbClr val="000000"/>
                </a:solidFill>
                <a:latin typeface="Arial"/>
              </a:rPr>
              <a:t> in </a:t>
            </a:r>
            <a:r>
              <a:rPr lang="de-DE" sz="2500" kern="1200" baseline="0" dirty="0" err="1" smtClean="0">
                <a:solidFill>
                  <a:srgbClr val="000000"/>
                </a:solidFill>
                <a:latin typeface="Arial"/>
              </a:rPr>
              <a:t>eseque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pe</a:t>
            </a:r>
            <a:r>
              <a:rPr lang="de-DE" sz="2500" kern="1200" baseline="0" dirty="0" smtClean="0">
                <a:solidFill>
                  <a:srgbClr val="000000"/>
                </a:solidFill>
                <a:latin typeface="Arial"/>
              </a:rPr>
              <a:t> </a:t>
            </a:r>
            <a:r>
              <a:rPr lang="de-DE" sz="2500" kern="1200" baseline="0" dirty="0" err="1" smtClean="0">
                <a:solidFill>
                  <a:srgbClr val="000000"/>
                </a:solidFill>
                <a:latin typeface="Arial"/>
              </a:rPr>
              <a:t>sed</a:t>
            </a:r>
            <a:r>
              <a:rPr lang="de-DE" sz="2500" kern="1200" baseline="0" dirty="0" smtClean="0">
                <a:solidFill>
                  <a:srgbClr val="000000"/>
                </a:solidFill>
                <a:latin typeface="Arial"/>
              </a:rPr>
              <a:t> quas </a:t>
            </a:r>
            <a:r>
              <a:rPr lang="de-DE" sz="2500" kern="1200" baseline="0" dirty="0" err="1" smtClean="0">
                <a:solidFill>
                  <a:srgbClr val="000000"/>
                </a:solidFill>
                <a:latin typeface="Arial"/>
              </a:rPr>
              <a:t>doluptae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nimusda</a:t>
            </a:r>
            <a:r>
              <a:rPr lang="de-DE" sz="2500" kern="1200" baseline="0" dirty="0" smtClean="0">
                <a:solidFill>
                  <a:srgbClr val="000000"/>
                </a:solidFill>
                <a:latin typeface="Arial"/>
              </a:rPr>
              <a:t> </a:t>
            </a:r>
            <a:r>
              <a:rPr lang="de-DE" sz="2500" kern="1200" baseline="0" dirty="0" err="1" smtClean="0">
                <a:solidFill>
                  <a:srgbClr val="000000"/>
                </a:solidFill>
                <a:latin typeface="Arial"/>
              </a:rPr>
              <a:t>ndebitas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rehentio</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quiaspero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magnimp</a:t>
            </a:r>
            <a:r>
              <a:rPr lang="de-DE" sz="2500" kern="1200" baseline="0" dirty="0" smtClean="0">
                <a:solidFill>
                  <a:srgbClr val="000000"/>
                </a:solidFill>
                <a:latin typeface="Arial"/>
              </a:rPr>
              <a:t> </a:t>
            </a:r>
            <a:r>
              <a:rPr lang="de-DE" sz="2500" kern="1200" baseline="0" dirty="0" err="1" smtClean="0">
                <a:solidFill>
                  <a:srgbClr val="000000"/>
                </a:solidFill>
                <a:latin typeface="Arial"/>
              </a:rPr>
              <a:t>orrorum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sundam</a:t>
            </a:r>
            <a:r>
              <a:rPr lang="de-DE" sz="2500" kern="1200" baseline="0" dirty="0" smtClean="0">
                <a:solidFill>
                  <a:srgbClr val="000000"/>
                </a:solidFill>
                <a:latin typeface="Arial"/>
              </a:rPr>
              <a:t> </a:t>
            </a:r>
            <a:r>
              <a:rPr lang="de-DE" sz="2500" kern="1200" baseline="0" dirty="0" err="1" smtClean="0">
                <a:solidFill>
                  <a:srgbClr val="000000"/>
                </a:solidFill>
                <a:latin typeface="Arial"/>
              </a:rPr>
              <a:t>eat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litatin</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experia</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a:t>
            </a:r>
            <a:r>
              <a:rPr lang="de-DE" sz="2500" kern="1200" baseline="0" dirty="0" smtClean="0">
                <a:solidFill>
                  <a:srgbClr val="000000"/>
                </a:solidFill>
                <a:latin typeface="Arial"/>
              </a:rPr>
              <a:t> </a:t>
            </a:r>
            <a:r>
              <a:rPr lang="de-DE" sz="2500" kern="1200" baseline="0" dirty="0" err="1" smtClean="0">
                <a:solidFill>
                  <a:srgbClr val="000000"/>
                </a:solidFill>
                <a:latin typeface="Arial"/>
              </a:rPr>
              <a:t>unt</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quamet</a:t>
            </a:r>
            <a:r>
              <a:rPr lang="de-DE" sz="2500" kern="1200" baseline="0" dirty="0" smtClean="0">
                <a:solidFill>
                  <a:srgbClr val="000000"/>
                </a:solidFill>
                <a:latin typeface="Arial"/>
              </a:rPr>
              <a:t> </a:t>
            </a:r>
            <a:r>
              <a:rPr lang="de-DE" sz="2500" kern="1200" baseline="0" dirty="0" err="1" smtClean="0">
                <a:solidFill>
                  <a:srgbClr val="000000"/>
                </a:solidFill>
                <a:latin typeface="Arial"/>
              </a:rPr>
              <a:t>laccabo</a:t>
            </a:r>
            <a:r>
              <a:rPr lang="de-DE" sz="2500" kern="1200" baseline="0" dirty="0" smtClean="0">
                <a:solidFill>
                  <a:srgbClr val="000000"/>
                </a:solidFill>
                <a:latin typeface="Arial"/>
              </a:rPr>
              <a:t>. Min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oditatistem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ratemporesti</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volesciur</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peruntu</a:t>
            </a:r>
            <a:r>
              <a:rPr lang="de-DE" sz="2500" kern="1200" baseline="0" dirty="0" smtClean="0">
                <a:solidFill>
                  <a:srgbClr val="000000"/>
                </a:solidFill>
                <a:latin typeface="Arial"/>
              </a:rPr>
              <a:t> </a:t>
            </a:r>
            <a:r>
              <a:rPr lang="de-DE" sz="2500" kern="1200" baseline="0" dirty="0" err="1" smtClean="0">
                <a:solidFill>
                  <a:srgbClr val="000000"/>
                </a:solidFill>
                <a:latin typeface="Arial"/>
              </a:rPr>
              <a:t>ribusandio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voloreperit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omnimpe</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corrum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exerior</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repedig</a:t>
            </a:r>
            <a:r>
              <a:rPr lang="de-DE" sz="2500" kern="1200" baseline="0" dirty="0" smtClean="0">
                <a:solidFill>
                  <a:srgbClr val="000000"/>
                </a:solidFill>
                <a:latin typeface="Arial"/>
              </a:rPr>
              <a:t> </a:t>
            </a:r>
            <a:r>
              <a:rPr lang="de-DE" sz="2500" kern="1200" baseline="0" dirty="0" err="1" smtClean="0">
                <a:solidFill>
                  <a:srgbClr val="000000"/>
                </a:solidFill>
                <a:latin typeface="Arial"/>
              </a:rPr>
              <a:t>entiaecta</a:t>
            </a:r>
            <a:r>
              <a:rPr lang="de-DE" sz="2500" kern="1200" baseline="0" dirty="0" smtClean="0">
                <a:solidFill>
                  <a:srgbClr val="000000"/>
                </a:solidFill>
                <a:latin typeface="Arial"/>
              </a:rPr>
              <a:t> </a:t>
            </a:r>
            <a:r>
              <a:rPr lang="de-DE" sz="2500" kern="1200" baseline="0" dirty="0" err="1" smtClean="0">
                <a:solidFill>
                  <a:srgbClr val="000000"/>
                </a:solidFill>
                <a:latin typeface="Arial"/>
              </a:rPr>
              <a: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rere</a:t>
            </a:r>
            <a:r>
              <a:rPr lang="de-DE" sz="2500" kern="1200" baseline="0" dirty="0" smtClean="0">
                <a:solidFill>
                  <a:srgbClr val="000000"/>
                </a:solidFill>
                <a:latin typeface="Arial"/>
              </a:rPr>
              <a:t>, </a:t>
            </a:r>
            <a:r>
              <a:rPr lang="de-DE" sz="2500" kern="1200" baseline="0" dirty="0" err="1" smtClean="0">
                <a:solidFill>
                  <a:srgbClr val="000000"/>
                </a:solidFill>
                <a:latin typeface="Arial"/>
              </a:rPr>
              <a:t>occus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delitas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alis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acculpa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ideliquiam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aceaquid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modit</a:t>
            </a:r>
            <a:r>
              <a:rPr lang="de-DE" sz="2500" kern="1200" baseline="0" dirty="0" smtClean="0">
                <a:solidFill>
                  <a:srgbClr val="000000"/>
                </a:solidFill>
                <a:latin typeface="Arial"/>
              </a:rPr>
              <a:t> </a:t>
            </a:r>
            <a:r>
              <a:rPr lang="de-DE" sz="2500" kern="1200" baseline="0" dirty="0" err="1" smtClean="0">
                <a:solidFill>
                  <a:srgbClr val="000000"/>
                </a:solidFill>
                <a:latin typeface="Arial"/>
              </a:rPr>
              <a:t>aspid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eaque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illignissim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quiassu</a:t>
            </a:r>
            <a:r>
              <a:rPr lang="de-DE" sz="2500" kern="1200" baseline="0" dirty="0" smtClean="0">
                <a:solidFill>
                  <a:srgbClr val="000000"/>
                </a:solidFill>
                <a:latin typeface="Arial"/>
              </a:rPr>
              <a:t> </a:t>
            </a:r>
            <a:r>
              <a:rPr lang="de-DE" sz="2500" kern="1200" baseline="0" dirty="0" err="1" smtClean="0">
                <a:solidFill>
                  <a:srgbClr val="000000"/>
                </a:solidFill>
                <a:latin typeface="Arial"/>
              </a:rPr>
              <a:t>nderit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corem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faceata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la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p>
        </p:txBody>
      </p:sp>
      <p:sp>
        <p:nvSpPr>
          <p:cNvPr id="15" name="Titel 10"/>
          <p:cNvSpPr>
            <a:spLocks noGrp="1"/>
          </p:cNvSpPr>
          <p:nvPr>
            <p:ph type="title" hasCustomPrompt="1"/>
          </p:nvPr>
        </p:nvSpPr>
        <p:spPr>
          <a:xfrm>
            <a:off x="1656000" y="4950000"/>
            <a:ext cx="39492000" cy="810948"/>
          </a:xfrm>
          <a:prstGeom prst="rect">
            <a:avLst/>
          </a:prstGeom>
        </p:spPr>
        <p:txBody>
          <a:bodyPr lIns="0" tIns="0" rIns="0" bIns="0" anchor="ctr" anchorCtr="0"/>
          <a:lstStyle>
            <a:lvl1pPr>
              <a:defRPr/>
            </a:lvl1pPr>
          </a:lstStyle>
          <a:p>
            <a:r>
              <a:rPr lang="de-DE" dirty="0" smtClean="0"/>
              <a:t>Überschrift 1</a:t>
            </a:r>
            <a:endParaRPr lang="de-DE" dirty="0"/>
          </a:p>
        </p:txBody>
      </p:sp>
      <p:sp>
        <p:nvSpPr>
          <p:cNvPr id="16" name="Textplatzhalter 16"/>
          <p:cNvSpPr>
            <a:spLocks noGrp="1"/>
          </p:cNvSpPr>
          <p:nvPr>
            <p:ph type="body" sz="quarter" idx="14" hasCustomPrompt="1"/>
          </p:nvPr>
        </p:nvSpPr>
        <p:spPr>
          <a:xfrm>
            <a:off x="1656000" y="8172000"/>
            <a:ext cx="39492000" cy="508672"/>
          </a:xfrm>
          <a:prstGeom prst="rect">
            <a:avLst/>
          </a:prstGeom>
        </p:spPr>
        <p:txBody>
          <a:bodyPr lIns="0" tIns="0" rIns="0" bIns="0" anchor="ctr" anchorCtr="0"/>
          <a:lstStyle>
            <a:lvl1pPr>
              <a:buNone/>
              <a:defRPr sz="4400" baseline="0"/>
            </a:lvl1pPr>
          </a:lstStyle>
          <a:p>
            <a:r>
              <a:rPr lang="de-DE" sz="4400" baseline="0" dirty="0" smtClean="0">
                <a:latin typeface="Arial" pitchFamily="34" charset="0"/>
                <a:cs typeface="Arial" pitchFamily="34" charset="0"/>
              </a:rPr>
              <a:t>Überschrift 3</a:t>
            </a:r>
            <a:endParaRPr lang="de-DE" sz="6700" dirty="0">
              <a:latin typeface="Arial" pitchFamily="34" charset="0"/>
              <a:cs typeface="Arial" pitchFamily="34" charset="0"/>
            </a:endParaRPr>
          </a:p>
        </p:txBody>
      </p:sp>
      <p:sp>
        <p:nvSpPr>
          <p:cNvPr id="24" name="Textplatzhalter 9"/>
          <p:cNvSpPr>
            <a:spLocks noGrp="1"/>
          </p:cNvSpPr>
          <p:nvPr>
            <p:ph type="body" sz="quarter" idx="15" hasCustomPrompt="1"/>
          </p:nvPr>
        </p:nvSpPr>
        <p:spPr>
          <a:xfrm>
            <a:off x="1655999" y="6804000"/>
            <a:ext cx="39492000" cy="595131"/>
          </a:xfrm>
          <a:prstGeom prst="rect">
            <a:avLst/>
          </a:prstGeom>
        </p:spPr>
        <p:txBody>
          <a:bodyPr lIns="0" tIns="0" rIns="0" bIns="0" anchor="ctr" anchorCtr="0"/>
          <a:lstStyle>
            <a:lvl1pPr>
              <a:buNone/>
              <a:defRPr sz="6700" baseline="0"/>
            </a:lvl1pPr>
          </a:lstStyle>
          <a:p>
            <a:pPr lvl="0"/>
            <a:r>
              <a:rPr lang="de-DE" dirty="0" smtClean="0"/>
              <a:t>Überschrift 2</a:t>
            </a:r>
            <a:endParaRPr lang="de-DE"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ild">
    <p:spTree>
      <p:nvGrpSpPr>
        <p:cNvPr id="1" name=""/>
        <p:cNvGrpSpPr/>
        <p:nvPr/>
      </p:nvGrpSpPr>
      <p:grpSpPr>
        <a:xfrm>
          <a:off x="0" y="0"/>
          <a:ext cx="0" cy="0"/>
          <a:chOff x="0" y="0"/>
          <a:chExt cx="0" cy="0"/>
        </a:xfrm>
      </p:grpSpPr>
      <p:sp>
        <p:nvSpPr>
          <p:cNvPr id="7" name="Bildplatzhalter 6"/>
          <p:cNvSpPr>
            <a:spLocks noGrp="1"/>
          </p:cNvSpPr>
          <p:nvPr>
            <p:ph type="pic" sz="quarter" idx="12"/>
          </p:nvPr>
        </p:nvSpPr>
        <p:spPr>
          <a:xfrm>
            <a:off x="1656000" y="8676000"/>
            <a:ext cx="39492000" cy="18421200"/>
          </a:xfrm>
          <a:prstGeom prst="rect">
            <a:avLst/>
          </a:prstGeom>
        </p:spPr>
        <p:txBody>
          <a:bodyPr/>
          <a:lstStyle/>
          <a:p>
            <a:endParaRPr lang="de-DE"/>
          </a:p>
        </p:txBody>
      </p:sp>
      <p:sp>
        <p:nvSpPr>
          <p:cNvPr id="8" name="Fußzeilenplatzhalter 7"/>
          <p:cNvSpPr>
            <a:spLocks noGrp="1"/>
          </p:cNvSpPr>
          <p:nvPr>
            <p:ph type="ftr" sz="quarter" idx="16"/>
          </p:nvPr>
        </p:nvSpPr>
        <p:spPr>
          <a:xfrm>
            <a:off x="1656000" y="27936000"/>
            <a:ext cx="39492000" cy="741491"/>
          </a:xfrm>
          <a:prstGeom prst="rect">
            <a:avLst/>
          </a:prstGeom>
        </p:spPr>
        <p:txBody>
          <a:bodyPr/>
          <a:lstStyle/>
          <a:p>
            <a:r>
              <a:rPr lang="de-DE" b="1" smtClean="0"/>
              <a:t>Technische Universität München </a:t>
            </a:r>
          </a:p>
          <a:p>
            <a:r>
              <a:rPr lang="de-DE" smtClean="0"/>
              <a:t>Fakultät für Mustertechnik </a:t>
            </a:r>
          </a:p>
          <a:p>
            <a:r>
              <a:rPr lang="de-DE" smtClean="0"/>
              <a:t>Lehrstuhl für Musterverfahren</a:t>
            </a:r>
            <a:endParaRPr lang="de-DE" dirty="0" smtClean="0"/>
          </a:p>
        </p:txBody>
      </p:sp>
      <p:sp>
        <p:nvSpPr>
          <p:cNvPr id="6" name="Titel 10"/>
          <p:cNvSpPr>
            <a:spLocks noGrp="1"/>
          </p:cNvSpPr>
          <p:nvPr>
            <p:ph type="title" hasCustomPrompt="1"/>
          </p:nvPr>
        </p:nvSpPr>
        <p:spPr>
          <a:xfrm>
            <a:off x="1656000" y="4950000"/>
            <a:ext cx="39492000" cy="810948"/>
          </a:xfrm>
          <a:prstGeom prst="rect">
            <a:avLst/>
          </a:prstGeom>
        </p:spPr>
        <p:txBody>
          <a:bodyPr lIns="0" tIns="0" rIns="0" bIns="0" anchor="ctr" anchorCtr="0"/>
          <a:lstStyle>
            <a:lvl1pPr>
              <a:defRPr/>
            </a:lvl1pPr>
          </a:lstStyle>
          <a:p>
            <a:r>
              <a:rPr lang="de-DE" dirty="0" smtClean="0"/>
              <a:t>Überschrift 1</a:t>
            </a:r>
            <a:endParaRPr lang="de-DE" dirty="0"/>
          </a:p>
        </p:txBody>
      </p:sp>
      <p:sp>
        <p:nvSpPr>
          <p:cNvPr id="10" name="Textplatzhalter 9"/>
          <p:cNvSpPr>
            <a:spLocks noGrp="1"/>
          </p:cNvSpPr>
          <p:nvPr>
            <p:ph type="body" sz="quarter" idx="15" hasCustomPrompt="1"/>
          </p:nvPr>
        </p:nvSpPr>
        <p:spPr>
          <a:xfrm>
            <a:off x="1655999" y="6804000"/>
            <a:ext cx="39492000" cy="595131"/>
          </a:xfrm>
          <a:prstGeom prst="rect">
            <a:avLst/>
          </a:prstGeom>
        </p:spPr>
        <p:txBody>
          <a:bodyPr lIns="0" tIns="0" rIns="0" bIns="0" anchor="ctr" anchorCtr="0"/>
          <a:lstStyle>
            <a:lvl1pPr>
              <a:buNone/>
              <a:defRPr sz="6700" baseline="0"/>
            </a:lvl1pPr>
          </a:lstStyle>
          <a:p>
            <a:pPr lvl="0"/>
            <a:r>
              <a:rPr lang="de-DE" dirty="0" smtClean="0"/>
              <a:t>Überschrift 2</a:t>
            </a:r>
            <a:endParaRPr lang="de-DE"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5 Spalten">
    <p:spTree>
      <p:nvGrpSpPr>
        <p:cNvPr id="1" name=""/>
        <p:cNvGrpSpPr/>
        <p:nvPr/>
      </p:nvGrpSpPr>
      <p:grpSpPr>
        <a:xfrm>
          <a:off x="0" y="0"/>
          <a:ext cx="0" cy="0"/>
          <a:chOff x="0" y="0"/>
          <a:chExt cx="0" cy="0"/>
        </a:xfrm>
      </p:grpSpPr>
      <p:sp>
        <p:nvSpPr>
          <p:cNvPr id="3" name="Untertitel 2"/>
          <p:cNvSpPr>
            <a:spLocks noGrp="1"/>
          </p:cNvSpPr>
          <p:nvPr>
            <p:ph type="subTitle" idx="1" hasCustomPrompt="1"/>
          </p:nvPr>
        </p:nvSpPr>
        <p:spPr>
          <a:xfrm>
            <a:off x="1656000" y="8784000"/>
            <a:ext cx="39492000" cy="18432000"/>
          </a:xfrm>
          <a:prstGeom prst="rect">
            <a:avLst/>
          </a:prstGeom>
        </p:spPr>
        <p:txBody>
          <a:bodyPr lIns="0" tIns="504000" rIns="0" bIns="0" numCol="5" spcCol="648000"/>
          <a:lstStyle>
            <a:lvl1pPr marL="0" indent="0" algn="l" rtl="0">
              <a:lnSpc>
                <a:spcPts val="3200"/>
              </a:lnSpc>
              <a:spcBef>
                <a:spcPts val="0"/>
              </a:spcBef>
              <a:spcAft>
                <a:spcPts val="3200"/>
              </a:spcAft>
              <a:buFont typeface="Arial" pitchFamily="34" charset="0"/>
              <a:buNone/>
              <a:defRPr b="0" baseline="0">
                <a:solidFill>
                  <a:schemeClr val="tx1"/>
                </a:solidFill>
              </a:defRPr>
            </a:lvl1pPr>
            <a:lvl2pPr marL="0" indent="0" algn="l">
              <a:lnSpc>
                <a:spcPts val="3200"/>
              </a:lnSpc>
              <a:spcBef>
                <a:spcPts val="0"/>
              </a:spcBef>
              <a:buNone/>
              <a:defRPr b="1">
                <a:solidFill>
                  <a:schemeClr val="tx1"/>
                </a:solidFill>
              </a:defRPr>
            </a:lvl2pPr>
            <a:lvl3pPr marL="144000" indent="-144000" algn="l" defTabSz="4176431" rtl="0" eaLnBrk="1" latinLnBrk="0" hangingPunct="1">
              <a:lnSpc>
                <a:spcPts val="3200"/>
              </a:lnSpc>
              <a:spcBef>
                <a:spcPts val="0"/>
              </a:spcBef>
              <a:spcAft>
                <a:spcPts val="3200"/>
              </a:spcAft>
              <a:buFont typeface="Arial" pitchFamily="34" charset="0"/>
              <a:buChar char="•"/>
              <a:defRPr>
                <a:solidFill>
                  <a:schemeClr val="tx1"/>
                </a:solidFill>
              </a:defRPr>
            </a:lvl3pPr>
            <a:lvl4pPr marL="6264646" indent="0" algn="ctr">
              <a:buNone/>
              <a:defRPr>
                <a:solidFill>
                  <a:schemeClr val="tx1">
                    <a:tint val="75000"/>
                  </a:schemeClr>
                </a:solidFill>
              </a:defRPr>
            </a:lvl4pPr>
            <a:lvl5pPr marL="8352861" indent="0" algn="ctr">
              <a:buNone/>
              <a:defRPr>
                <a:solidFill>
                  <a:schemeClr val="tx1">
                    <a:tint val="75000"/>
                  </a:schemeClr>
                </a:solidFill>
              </a:defRPr>
            </a:lvl5pPr>
            <a:lvl6pPr marL="10441076" indent="0" algn="ctr">
              <a:buNone/>
              <a:defRPr>
                <a:solidFill>
                  <a:schemeClr val="tx1">
                    <a:tint val="75000"/>
                  </a:schemeClr>
                </a:solidFill>
              </a:defRPr>
            </a:lvl6pPr>
            <a:lvl7pPr marL="12529292" indent="0" algn="ctr">
              <a:buNone/>
              <a:defRPr>
                <a:solidFill>
                  <a:schemeClr val="tx1">
                    <a:tint val="75000"/>
                  </a:schemeClr>
                </a:solidFill>
              </a:defRPr>
            </a:lvl7pPr>
            <a:lvl8pPr marL="14617507" indent="0" algn="ctr">
              <a:buNone/>
              <a:defRPr>
                <a:solidFill>
                  <a:schemeClr val="tx1">
                    <a:tint val="75000"/>
                  </a:schemeClr>
                </a:solidFill>
              </a:defRPr>
            </a:lvl8pPr>
            <a:lvl9pPr marL="16705722" indent="0" algn="ctr">
              <a:buNone/>
              <a:defRPr>
                <a:solidFill>
                  <a:schemeClr val="tx1">
                    <a:tint val="75000"/>
                  </a:schemeClr>
                </a:solidFill>
              </a:defRPr>
            </a:lvl9pPr>
          </a:lstStyle>
          <a:p>
            <a:pPr lvl="1"/>
            <a:r>
              <a:rPr lang="de-DE" sz="2500" kern="1200" baseline="0" dirty="0" smtClean="0">
                <a:solidFill>
                  <a:srgbClr val="000000"/>
                </a:solidFill>
                <a:latin typeface="Arial"/>
              </a:rPr>
              <a:t>Fließtext 25 </a:t>
            </a:r>
            <a:r>
              <a:rPr lang="de-DE" sz="2500" kern="1200" baseline="0" dirty="0" err="1" smtClean="0">
                <a:solidFill>
                  <a:srgbClr val="000000"/>
                </a:solidFill>
                <a:latin typeface="Arial"/>
              </a:rPr>
              <a:t>pt</a:t>
            </a:r>
            <a:r>
              <a:rPr lang="de-DE" sz="2500" kern="1200" baseline="0" dirty="0" smtClean="0">
                <a:solidFill>
                  <a:srgbClr val="000000"/>
                </a:solidFill>
                <a:latin typeface="Arial"/>
              </a:rPr>
              <a:t> </a:t>
            </a:r>
            <a:endParaRPr lang="de-DE" dirty="0" smtClean="0"/>
          </a:p>
          <a:p>
            <a:pPr rtl="0"/>
            <a:r>
              <a:rPr lang="de-DE" sz="2500" kern="1200" baseline="0" dirty="0" smtClean="0">
                <a:solidFill>
                  <a:srgbClr val="000000"/>
                </a:solidFill>
                <a:latin typeface="Arial"/>
              </a:rPr>
              <a:t>Dies ist die Vorlage für das Plakat DIN A0 hochkant der Technischen Universität München (TUM). Die Vorlage ist nach dem aktuellen Corporate Design der TUM gestaltet und verbindlich. Die Vorlage ist für Office-Versionen ab 2007 kompatibel.</a:t>
            </a:r>
          </a:p>
          <a:p>
            <a:pPr rtl="0"/>
            <a:r>
              <a:rPr lang="de-DE" sz="2500" kern="1200" baseline="0" dirty="0" smtClean="0">
                <a:solidFill>
                  <a:srgbClr val="000000"/>
                </a:solidFill>
                <a:latin typeface="Arial"/>
              </a:rPr>
              <a:t>Bitte geben Sie Ihren individuellen Text an den vorgesehenen Stellen ein und nutzen Sie die installierten Formatvorlagen für den jeweiligen Textabschnitt. </a:t>
            </a:r>
          </a:p>
          <a:p>
            <a:pPr lvl="1"/>
            <a:r>
              <a:rPr lang="de-DE" dirty="0" smtClean="0"/>
              <a:t>Kopfzeile und Absender</a:t>
            </a:r>
          </a:p>
          <a:p>
            <a:pPr rtl="0"/>
            <a:r>
              <a:rPr lang="de-DE" sz="2500" kern="1200" baseline="0" dirty="0" smtClean="0">
                <a:solidFill>
                  <a:srgbClr val="000000"/>
                </a:solidFill>
                <a:latin typeface="Arial"/>
              </a:rPr>
              <a:t>Der Absender des Aushangs kann im Kopf oder im Fuß der Seite aufgeführt werden.</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Nur das Logo der TUM im Kopf (rechter Rand) – der Absender/Herausgeber steht in der Überschrift oder in der Infobox am unteren Seitenrand..</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blauem Textzusatz (linker Rand) – dieser baut sich von unten nach oben auf. Er enthält mindestens eine Zeile (Technische Universität München) und maximal drei Zeilen (Fakultät und Lehrstuhl)</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Fakultätslogo (linker Rand) </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Fakultätslogo und blauem Textzusatz (linker Rand) </a:t>
            </a:r>
          </a:p>
          <a:p>
            <a:pPr lvl="1"/>
            <a:r>
              <a:rPr lang="de-DE" dirty="0" err="1" smtClean="0"/>
              <a:t>Textsatz</a:t>
            </a:r>
            <a:endParaRPr lang="de-DE" dirty="0" smtClean="0"/>
          </a:p>
          <a:p>
            <a:pPr rtl="0"/>
            <a:r>
              <a:rPr lang="de-DE" sz="2500" kern="1200" baseline="0" dirty="0" smtClean="0">
                <a:solidFill>
                  <a:srgbClr val="000000"/>
                </a:solidFill>
                <a:latin typeface="Arial"/>
              </a:rPr>
              <a:t>Ein Plakat sollte möglichst klar strukturiert sein und nur die nötigsten Informationen enthalten. Grundsätzlich ist zweispaltiger, dreispaltiger und </a:t>
            </a:r>
            <a:r>
              <a:rPr lang="de-DE" sz="2500" kern="1200" baseline="0" dirty="0" err="1" smtClean="0">
                <a:solidFill>
                  <a:srgbClr val="000000"/>
                </a:solidFill>
                <a:latin typeface="Arial"/>
              </a:rPr>
              <a:t>vierspaltiger</a:t>
            </a:r>
            <a:r>
              <a:rPr lang="de-DE" sz="2500" kern="1200" baseline="0" dirty="0" smtClean="0">
                <a:solidFill>
                  <a:srgbClr val="000000"/>
                </a:solidFill>
                <a:latin typeface="Arial"/>
              </a:rPr>
              <a:t> Text empfohlen, linksbündig oder Blocksatz. Für Plakate mit wenig Text, können Sie auf die größeren Schriftgrößen zurückgreifen.</a:t>
            </a:r>
          </a:p>
          <a:p>
            <a:pPr lvl="1"/>
            <a:r>
              <a:rPr lang="de-DE" dirty="0" smtClean="0"/>
              <a:t>Bilder</a:t>
            </a:r>
          </a:p>
          <a:p>
            <a:pPr rtl="0"/>
            <a:r>
              <a:rPr lang="de-DE" sz="2500" kern="1200" baseline="0" dirty="0" smtClean="0">
                <a:solidFill>
                  <a:srgbClr val="000000"/>
                </a:solidFill>
                <a:latin typeface="Arial"/>
              </a:rPr>
              <a:t>Falls Sie Bilder in den Text integrieren möchten, sollte das Layout der Vorlage eingehalten werden. Die Positionierung der Bilder ist hierbei variabel. </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auf jeweilige Textspaltenbreite angepasst</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geht über alle Textspalten</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ist seitenfüllend innerhalb des Textspiegels (mit weißem Rand)</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ist seitenfüllend, an mindestens 3 Seiten, bis zum Papierrand (sog. randabfallend)</a:t>
            </a:r>
          </a:p>
          <a:p>
            <a:pPr rtl="0"/>
            <a:r>
              <a:rPr lang="de-DE" sz="2500" kern="1200" baseline="0" dirty="0" smtClean="0">
                <a:solidFill>
                  <a:srgbClr val="000000"/>
                </a:solidFill>
                <a:latin typeface="Arial"/>
              </a:rPr>
              <a:t>Bilder sollten immer eine Bildunterschrift tragen, die ggf. Informationen zum Bild und zur Autorenschaft enthält. Achten Sie darauf, dass das Bild genügend Abstand zum Fließtext hat. Gleiches gilt für Grafiken.</a:t>
            </a:r>
          </a:p>
          <a:p>
            <a:pPr lvl="1"/>
            <a:r>
              <a:rPr lang="de-DE" dirty="0" smtClean="0"/>
              <a:t>Druck</a:t>
            </a:r>
          </a:p>
          <a:p>
            <a:pPr rtl="0"/>
            <a:r>
              <a:rPr lang="de-DE" sz="2500" kern="1200" baseline="0" dirty="0" smtClean="0">
                <a:solidFill>
                  <a:srgbClr val="000000"/>
                </a:solidFill>
                <a:latin typeface="Arial"/>
              </a:rPr>
              <a:t>Bei Formatgrößen ab DIN A2 empfiehlt sich ein professioneller Druck. Achten Sie ebenfalls darauf, dass das Dokument in Originalgröße gedruckt wird, also keine Anpassung an die Druckränder bei Ihren Druckereinstellungen aktiviert ist.</a:t>
            </a:r>
          </a:p>
          <a:p>
            <a:pPr rtl="0"/>
            <a:r>
              <a:rPr lang="de-DE" sz="2500" kern="1200" baseline="0" dirty="0" smtClean="0">
                <a:solidFill>
                  <a:srgbClr val="000000"/>
                </a:solidFill>
                <a:latin typeface="Arial"/>
              </a:rPr>
              <a:t>Um den Charakter des Corporate Designs der TUM zu unterstützen sind weiße Papiere zu empfehlen. Naturpapiere mit starker Braun- oder Graufärbung sind ungeeignet. Des Weiteren sollte man auf </a:t>
            </a:r>
            <a:r>
              <a:rPr lang="de-DE" sz="2500" kern="1200" baseline="0" smtClean="0">
                <a:solidFill>
                  <a:srgbClr val="000000"/>
                </a:solidFill>
                <a:latin typeface="Arial"/>
              </a:rPr>
              <a:t>die </a:t>
            </a:r>
          </a:p>
          <a:p>
            <a:pPr rtl="0"/>
            <a:endParaRPr lang="de-DE" sz="2500" kern="1200" baseline="0" smtClean="0">
              <a:solidFill>
                <a:srgbClr val="000000"/>
              </a:solidFill>
              <a:latin typeface="Arial"/>
            </a:endParaRPr>
          </a:p>
          <a:p>
            <a:pPr rtl="0"/>
            <a:endParaRPr lang="de-DE" sz="2500" kern="1200" baseline="0" smtClean="0">
              <a:solidFill>
                <a:srgbClr val="000000"/>
              </a:solidFill>
              <a:latin typeface="Arial"/>
            </a:endParaRPr>
          </a:p>
          <a:p>
            <a:pPr rtl="0"/>
            <a:endParaRPr lang="de-DE" sz="2500" kern="1200" baseline="0" smtClean="0">
              <a:solidFill>
                <a:srgbClr val="000000"/>
              </a:solidFill>
              <a:latin typeface="Arial"/>
            </a:endParaRPr>
          </a:p>
          <a:p>
            <a:pPr rtl="0"/>
            <a:endParaRPr lang="de-DE" sz="2500" kern="1200" baseline="0" smtClean="0">
              <a:solidFill>
                <a:srgbClr val="000000"/>
              </a:solidFill>
              <a:latin typeface="Arial"/>
            </a:endParaRPr>
          </a:p>
          <a:p>
            <a:pPr rtl="0"/>
            <a:endParaRPr lang="de-DE" sz="2500" kern="1200" baseline="0" smtClean="0">
              <a:solidFill>
                <a:srgbClr val="000000"/>
              </a:solidFill>
              <a:latin typeface="Arial"/>
            </a:endParaRPr>
          </a:p>
          <a:p>
            <a:pPr rtl="0"/>
            <a:endParaRPr lang="de-DE" sz="2500" kern="1200" baseline="0" smtClean="0">
              <a:solidFill>
                <a:srgbClr val="000000"/>
              </a:solidFill>
              <a:latin typeface="Arial"/>
            </a:endParaRPr>
          </a:p>
          <a:p>
            <a:pPr rtl="0"/>
            <a:endParaRPr lang="de-DE" sz="2500" kern="1200" baseline="0" smtClean="0">
              <a:solidFill>
                <a:srgbClr val="000000"/>
              </a:solidFill>
              <a:latin typeface="Arial"/>
            </a:endParaRPr>
          </a:p>
          <a:p>
            <a:pPr rtl="0"/>
            <a:endParaRPr lang="de-DE" sz="2500" kern="1200" baseline="0" smtClean="0">
              <a:solidFill>
                <a:srgbClr val="000000"/>
              </a:solidFill>
              <a:latin typeface="Arial"/>
            </a:endParaRPr>
          </a:p>
          <a:p>
            <a:pPr rtl="0"/>
            <a:r>
              <a:rPr lang="de-DE" sz="2500" kern="1200" baseline="0" smtClean="0">
                <a:solidFill>
                  <a:srgbClr val="000000"/>
                </a:solidFill>
                <a:latin typeface="Arial"/>
              </a:rPr>
              <a:t>Papier-stärke </a:t>
            </a:r>
            <a:r>
              <a:rPr lang="de-DE" sz="2500" kern="1200" baseline="0" dirty="0" smtClean="0">
                <a:solidFill>
                  <a:srgbClr val="000000"/>
                </a:solidFill>
                <a:latin typeface="Arial"/>
              </a:rPr>
              <a:t>(sog. Grammatur) und </a:t>
            </a:r>
            <a:r>
              <a:rPr lang="de-DE" sz="2500" kern="1200" baseline="0" smtClean="0">
                <a:solidFill>
                  <a:srgbClr val="000000"/>
                </a:solidFill>
                <a:latin typeface="Arial"/>
              </a:rPr>
              <a:t>Haptik achten.</a:t>
            </a:r>
          </a:p>
          <a:p>
            <a:pPr rtl="0"/>
            <a:r>
              <a:rPr lang="de-DE" sz="2500" kern="1200" baseline="0" smtClean="0">
                <a:solidFill>
                  <a:srgbClr val="000000"/>
                </a:solidFill>
                <a:latin typeface="Arial"/>
              </a:rPr>
              <a:t>Weitere </a:t>
            </a:r>
            <a:r>
              <a:rPr lang="de-DE" sz="2500" kern="1200" baseline="0" dirty="0" smtClean="0">
                <a:solidFill>
                  <a:srgbClr val="000000"/>
                </a:solidFill>
                <a:latin typeface="Arial"/>
              </a:rPr>
              <a:t>Informationen zum Corporate Design der TUM finden Sie unter www.tum.de/cd</a:t>
            </a:r>
          </a:p>
          <a:p>
            <a:pPr lvl="1"/>
            <a:r>
              <a:rPr lang="de-DE" smtClean="0"/>
              <a:t>Blindtext</a:t>
            </a:r>
            <a:endParaRPr lang="de-DE" dirty="0" smtClean="0"/>
          </a:p>
          <a:p>
            <a:pPr rtl="0"/>
            <a:r>
              <a:rPr lang="de-DE" sz="2500" kern="1200" baseline="0" dirty="0" err="1" smtClean="0">
                <a:solidFill>
                  <a:srgbClr val="000000"/>
                </a:solidFill>
                <a:latin typeface="Arial"/>
              </a:rPr>
              <a:t>Pa</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dolumquatur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officiist</a:t>
            </a:r>
            <a:r>
              <a:rPr lang="de-DE" sz="2500" kern="1200" baseline="0" dirty="0" smtClean="0">
                <a:solidFill>
                  <a:srgbClr val="000000"/>
                </a:solidFill>
                <a:latin typeface="Arial"/>
              </a:rPr>
              <a:t>, </a:t>
            </a:r>
            <a:r>
              <a:rPr lang="de-DE" sz="2500" kern="1200" baseline="0" dirty="0" err="1" smtClean="0">
                <a:solidFill>
                  <a:srgbClr val="000000"/>
                </a:solidFill>
                <a:latin typeface="Arial"/>
              </a:rPr>
              <a:t>cullacc</a:t>
            </a:r>
            <a:r>
              <a:rPr lang="de-DE" sz="2500" kern="1200" baseline="0" dirty="0" smtClean="0">
                <a:solidFill>
                  <a:srgbClr val="000000"/>
                </a:solidFill>
                <a:latin typeface="Arial"/>
              </a:rPr>
              <a:t> </a:t>
            </a:r>
            <a:r>
              <a:rPr lang="de-DE" sz="2500" kern="1200" baseline="0" dirty="0" err="1" smtClean="0">
                <a:solidFill>
                  <a:srgbClr val="000000"/>
                </a:solidFill>
                <a:latin typeface="Arial"/>
              </a:rPr>
              <a:t>umquod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res</a:t>
            </a:r>
            <a:r>
              <a:rPr lang="de-DE" sz="2500" kern="1200" baseline="0" dirty="0" smtClean="0">
                <a:solidFill>
                  <a:srgbClr val="000000"/>
                </a:solidFill>
                <a:latin typeface="Arial"/>
              </a:rPr>
              <a:t> ex et </a:t>
            </a:r>
            <a:r>
              <a:rPr lang="de-DE" sz="2500" kern="1200" baseline="0" dirty="0" err="1" smtClean="0">
                <a:solidFill>
                  <a:srgbClr val="000000"/>
                </a:solidFill>
                <a:latin typeface="Arial"/>
              </a:rPr>
              <a:t>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volum</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lit</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quam</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ea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elitatur</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experep</a:t>
            </a:r>
            <a:r>
              <a:rPr lang="de-DE" sz="2500" kern="1200" baseline="0" dirty="0" smtClean="0">
                <a:solidFill>
                  <a:srgbClr val="000000"/>
                </a:solidFill>
                <a:latin typeface="Arial"/>
              </a:rPr>
              <a:t> </a:t>
            </a:r>
            <a:r>
              <a:rPr lang="de-DE" sz="2500" kern="1200" baseline="0" dirty="0" err="1" smtClean="0">
                <a:solidFill>
                  <a:srgbClr val="000000"/>
                </a:solidFill>
                <a:latin typeface="Arial"/>
              </a:rPr>
              <a:t>elibus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inciam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tureictest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vererenienda</a:t>
            </a:r>
            <a:r>
              <a:rPr lang="de-DE" sz="2500" kern="1200" baseline="0" dirty="0" smtClean="0">
                <a:solidFill>
                  <a:srgbClr val="000000"/>
                </a:solidFill>
                <a:latin typeface="Arial"/>
              </a:rPr>
              <a:t> pro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a:t>
            </a:r>
            <a:r>
              <a:rPr lang="de-DE" sz="2500" kern="1200" baseline="0" dirty="0" smtClean="0">
                <a:solidFill>
                  <a:srgbClr val="000000"/>
                </a:solidFill>
                <a:latin typeface="Arial"/>
              </a:rPr>
              <a:t> </a:t>
            </a:r>
            <a:r>
              <a:rPr lang="de-DE" sz="2500" kern="1200" baseline="0" dirty="0" err="1" smtClean="0">
                <a:solidFill>
                  <a:srgbClr val="000000"/>
                </a:solidFill>
                <a:latin typeface="Arial"/>
              </a:rPr>
              <a:t>ullande</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eaqui</a:t>
            </a:r>
            <a:r>
              <a:rPr lang="de-DE" sz="2500" kern="1200" baseline="0" dirty="0" smtClean="0">
                <a:solidFill>
                  <a:srgbClr val="000000"/>
                </a:solidFill>
                <a:latin typeface="Arial"/>
              </a:rPr>
              <a:t> </a:t>
            </a:r>
            <a:r>
              <a:rPr lang="de-DE" sz="2500" kern="1200" baseline="0" dirty="0" err="1" smtClean="0">
                <a:solidFill>
                  <a:srgbClr val="000000"/>
                </a:solidFill>
                <a:latin typeface="Arial"/>
              </a:rPr>
              <a:t>toritionsed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voloriorem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harum</a:t>
            </a:r>
            <a:r>
              <a:rPr lang="de-DE" sz="2500" kern="1200" baseline="0" dirty="0" smtClean="0">
                <a:solidFill>
                  <a:srgbClr val="000000"/>
                </a:solidFill>
                <a:latin typeface="Arial"/>
              </a:rPr>
              <a:t> am </a:t>
            </a:r>
            <a:r>
              <a:rPr lang="de-DE" sz="2500" kern="1200" baseline="0" dirty="0" err="1" smtClean="0">
                <a:solidFill>
                  <a:srgbClr val="000000"/>
                </a:solidFill>
                <a:latin typeface="Arial"/>
              </a:rPr>
              <a:t>sitiossiti</a:t>
            </a:r>
            <a:r>
              <a:rPr lang="de-DE" sz="2500" kern="1200" baseline="0" dirty="0" smtClean="0">
                <a:solidFill>
                  <a:srgbClr val="000000"/>
                </a:solidFill>
                <a:latin typeface="Arial"/>
              </a:rPr>
              <a:t> </a:t>
            </a:r>
            <a:r>
              <a:rPr lang="de-DE" sz="2500" kern="1200" baseline="0" dirty="0" err="1" smtClean="0">
                <a:solidFill>
                  <a:srgbClr val="000000"/>
                </a:solidFill>
                <a:latin typeface="Arial"/>
              </a:rPr>
              <a:t>ilit</a:t>
            </a:r>
            <a:r>
              <a:rPr lang="de-DE" sz="2500" kern="1200" baseline="0" dirty="0" smtClean="0">
                <a:solidFill>
                  <a:srgbClr val="000000"/>
                </a:solidFill>
                <a:latin typeface="Arial"/>
              </a:rPr>
              <a:t> </a:t>
            </a:r>
            <a:r>
              <a:rPr lang="de-DE" sz="2500" kern="1200" baseline="0" dirty="0" err="1" smtClean="0">
                <a:solidFill>
                  <a:srgbClr val="000000"/>
                </a:solidFill>
                <a:latin typeface="Arial"/>
              </a:rPr>
              <a:t>mollorum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eatias</a:t>
            </a:r>
            <a:r>
              <a:rPr lang="de-DE" sz="2500" kern="1200" baseline="0" dirty="0" smtClean="0">
                <a:solidFill>
                  <a:srgbClr val="000000"/>
                </a:solidFill>
                <a:latin typeface="Arial"/>
              </a:rPr>
              <a:t> </a:t>
            </a:r>
            <a:r>
              <a:rPr lang="de-DE" sz="2500" kern="1200" baseline="0" dirty="0" err="1" smtClean="0">
                <a:solidFill>
                  <a:srgbClr val="000000"/>
                </a:solidFill>
                <a:latin typeface="Arial"/>
              </a:rPr>
              <a:t>sim</a:t>
            </a:r>
            <a:r>
              <a:rPr lang="de-DE" sz="2500" kern="1200" baseline="0" dirty="0" smtClean="0">
                <a:solidFill>
                  <a:srgbClr val="000000"/>
                </a:solidFill>
                <a:latin typeface="Arial"/>
              </a:rPr>
              <a:t> </a:t>
            </a:r>
            <a:r>
              <a:rPr lang="de-DE" sz="2500" kern="1200" baseline="0" dirty="0" err="1" smtClean="0">
                <a:solidFill>
                  <a:srgbClr val="000000"/>
                </a:solidFill>
                <a:latin typeface="Arial"/>
              </a:rPr>
              <a:t>lam</a:t>
            </a:r>
            <a:r>
              <a:rPr lang="de-DE" sz="2500" kern="1200" baseline="0" dirty="0" smtClean="0">
                <a:solidFill>
                  <a:srgbClr val="000000"/>
                </a:solidFill>
                <a:latin typeface="Arial"/>
              </a:rPr>
              <a:t> </a:t>
            </a:r>
            <a:r>
              <a:rPr lang="de-DE" sz="2500" kern="1200" baseline="0" dirty="0" err="1" smtClean="0">
                <a:solidFill>
                  <a:srgbClr val="000000"/>
                </a:solidFill>
                <a:latin typeface="Arial"/>
              </a:rPr>
              <a:t>cus</a:t>
            </a:r>
            <a:r>
              <a:rPr lang="de-DE" sz="2500" kern="1200" baseline="0" dirty="0" smtClean="0">
                <a:solidFill>
                  <a:srgbClr val="000000"/>
                </a:solidFill>
                <a:latin typeface="Arial"/>
              </a:rPr>
              <a:t> mint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plitasped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volesti</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quamusa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verionseque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senim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excea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verchil</a:t>
            </a:r>
            <a:r>
              <a:rPr lang="de-DE" sz="2500" kern="1200" baseline="0" dirty="0" smtClean="0">
                <a:solidFill>
                  <a:srgbClr val="000000"/>
                </a:solidFill>
                <a:latin typeface="Arial"/>
              </a:rPr>
              <a:t> ex et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doloresed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fugiamus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reperem</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vel</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ipsam</a:t>
            </a:r>
            <a:r>
              <a:rPr lang="de-DE" sz="2500" kern="1200" baseline="0" dirty="0" smtClean="0">
                <a:solidFill>
                  <a:srgbClr val="000000"/>
                </a:solidFill>
                <a:latin typeface="Arial"/>
              </a:rPr>
              <a:t> </a:t>
            </a:r>
            <a:r>
              <a:rPr lang="de-DE" sz="2500" kern="1200" baseline="0" dirty="0" err="1" smtClean="0">
                <a:solidFill>
                  <a:srgbClr val="000000"/>
                </a:solidFill>
                <a:latin typeface="Arial"/>
              </a:rPr>
              <a:t>audi</a:t>
            </a:r>
            <a:r>
              <a:rPr lang="de-DE" sz="2500" kern="1200" baseline="0" dirty="0" smtClean="0">
                <a:solidFill>
                  <a:srgbClr val="000000"/>
                </a:solidFill>
                <a:latin typeface="Arial"/>
              </a:rPr>
              <a:t> </a:t>
            </a:r>
            <a:r>
              <a:rPr lang="de-DE" sz="2500" kern="1200" baseline="0" dirty="0" err="1" smtClean="0">
                <a:solidFill>
                  <a:srgbClr val="000000"/>
                </a:solidFill>
                <a:latin typeface="Arial"/>
              </a:rPr>
              <a:t>apicili</a:t>
            </a:r>
            <a:r>
              <a:rPr lang="de-DE" sz="2500" kern="1200" baseline="0" dirty="0" smtClean="0">
                <a:solidFill>
                  <a:srgbClr val="000000"/>
                </a:solidFill>
                <a:latin typeface="Arial"/>
              </a:rPr>
              <a:t> </a:t>
            </a:r>
            <a:r>
              <a:rPr lang="de-DE" sz="2500" kern="1200" baseline="0" dirty="0" err="1" smtClean="0">
                <a:solidFill>
                  <a:srgbClr val="000000"/>
                </a:solidFill>
                <a:latin typeface="Arial"/>
              </a:rPr>
              <a:t>busam</a:t>
            </a:r>
            <a:r>
              <a:rPr lang="de-DE" sz="2500" kern="1200" baseline="0" dirty="0" smtClean="0">
                <a:solidFill>
                  <a:srgbClr val="000000"/>
                </a:solidFill>
                <a:latin typeface="Arial"/>
              </a:rPr>
              <a:t>, </a:t>
            </a:r>
            <a:r>
              <a:rPr lang="de-DE" sz="2500" kern="1200" baseline="0" dirty="0" err="1" smtClean="0">
                <a:solidFill>
                  <a:srgbClr val="000000"/>
                </a:solidFill>
                <a:latin typeface="Arial"/>
              </a:rPr>
              <a:t>eostionsedi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restestia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a:t>
            </a:r>
            <a:r>
              <a:rPr lang="de-DE" sz="2500" kern="1200" baseline="0" dirty="0" smtClean="0">
                <a:solidFill>
                  <a:srgbClr val="000000"/>
                </a:solidFill>
                <a:latin typeface="Arial"/>
              </a:rPr>
              <a:t> </a:t>
            </a:r>
            <a:r>
              <a:rPr lang="de-DE" sz="2500" kern="1200" baseline="0" dirty="0" err="1" smtClean="0">
                <a:solidFill>
                  <a:srgbClr val="000000"/>
                </a:solidFill>
                <a:latin typeface="Arial"/>
              </a:rPr>
              <a:t>pra</a:t>
            </a:r>
            <a:r>
              <a:rPr lang="de-DE" sz="2500" kern="1200" baseline="0" dirty="0" smtClean="0">
                <a:solidFill>
                  <a:srgbClr val="000000"/>
                </a:solidFill>
                <a:latin typeface="Arial"/>
              </a:rPr>
              <a:t> </a:t>
            </a:r>
            <a:r>
              <a:rPr lang="de-DE" sz="2500" kern="1200" baseline="0" dirty="0" err="1" smtClean="0">
                <a:solidFill>
                  <a:srgbClr val="000000"/>
                </a:solidFill>
                <a:latin typeface="Arial"/>
              </a:rPr>
              <a:t>denda</a:t>
            </a:r>
            <a:r>
              <a:rPr lang="de-DE" sz="2500" kern="1200" baseline="0" dirty="0" smtClean="0">
                <a:solidFill>
                  <a:srgbClr val="000000"/>
                </a:solidFill>
                <a:latin typeface="Arial"/>
              </a:rPr>
              <a:t> </a:t>
            </a:r>
            <a:r>
              <a:rPr lang="de-DE" sz="2500" kern="1200" baseline="0" dirty="0" err="1" smtClean="0">
                <a:solidFill>
                  <a:srgbClr val="000000"/>
                </a:solidFill>
                <a:latin typeface="Arial"/>
              </a:rPr>
              <a: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verspel</a:t>
            </a:r>
            <a:r>
              <a:rPr lang="de-DE" sz="2500" kern="1200" baseline="0" dirty="0" smtClean="0">
                <a:solidFill>
                  <a:srgbClr val="000000"/>
                </a:solidFill>
                <a:latin typeface="Arial"/>
              </a:rPr>
              <a:t> </a:t>
            </a:r>
            <a:r>
              <a:rPr lang="de-DE" sz="2500" kern="1200" baseline="0" dirty="0" err="1" smtClean="0">
                <a:solidFill>
                  <a:srgbClr val="000000"/>
                </a:solidFill>
                <a:latin typeface="Arial"/>
              </a:rPr>
              <a:t>luptur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utempor</a:t>
            </a:r>
            <a:r>
              <a:rPr lang="de-DE" sz="2500" kern="1200" baseline="0" dirty="0" smtClean="0">
                <a:solidFill>
                  <a:srgbClr val="000000"/>
                </a:solidFill>
                <a:latin typeface="Arial"/>
              </a:rPr>
              <a:t> </a:t>
            </a:r>
            <a:r>
              <a:rPr lang="de-DE" sz="2500" kern="1200" baseline="0" dirty="0" err="1" smtClean="0">
                <a:solidFill>
                  <a:srgbClr val="000000"/>
                </a:solidFill>
                <a:latin typeface="Arial"/>
              </a:rPr>
              <a:t>rovitat</a:t>
            </a:r>
            <a:r>
              <a:rPr lang="de-DE" sz="2500" kern="1200" baseline="0" dirty="0" smtClean="0">
                <a:solidFill>
                  <a:srgbClr val="000000"/>
                </a:solidFill>
                <a:latin typeface="Arial"/>
              </a:rPr>
              <a:t> </a:t>
            </a:r>
            <a:r>
              <a:rPr lang="de-DE" sz="2500" kern="1200" baseline="0" dirty="0" err="1" smtClean="0">
                <a:solidFill>
                  <a:srgbClr val="000000"/>
                </a:solidFill>
                <a:latin typeface="Arial"/>
              </a:rPr>
              <a:t>isquidi</a:t>
            </a:r>
            <a:r>
              <a:rPr lang="de-DE" sz="2500" kern="1200" baseline="0" dirty="0" smtClean="0">
                <a:solidFill>
                  <a:srgbClr val="000000"/>
                </a:solidFill>
                <a:latin typeface="Arial"/>
              </a:rPr>
              <a:t> </a:t>
            </a:r>
            <a:r>
              <a:rPr lang="de-DE" sz="2500" kern="1200" baseline="0" dirty="0" err="1" smtClean="0">
                <a:solidFill>
                  <a:srgbClr val="000000"/>
                </a:solidFill>
                <a:latin typeface="Arial"/>
              </a:rPr>
              <a:t>gendus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voluptaecae</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Itatem</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conectis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Xerro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elesciam</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am </a:t>
            </a:r>
            <a:r>
              <a:rPr lang="de-DE" sz="2500" kern="1200" baseline="0" dirty="0" err="1" smtClean="0">
                <a:solidFill>
                  <a:srgbClr val="000000"/>
                </a:solidFill>
                <a:latin typeface="Arial"/>
              </a:rPr>
              <a:t>videlessi</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accus</a:t>
            </a:r>
            <a:r>
              <a:rPr lang="de-DE" sz="2500" kern="1200" baseline="0" dirty="0" smtClean="0">
                <a:solidFill>
                  <a:srgbClr val="000000"/>
                </a:solidFill>
                <a:latin typeface="Arial"/>
              </a:rPr>
              <a:t> </a:t>
            </a:r>
            <a:r>
              <a:rPr lang="de-DE" sz="2500" kern="1200" baseline="0" err="1" smtClean="0">
                <a:solidFill>
                  <a:srgbClr val="000000"/>
                </a:solidFill>
                <a:latin typeface="Arial"/>
              </a:rPr>
              <a:t>ut</a:t>
            </a:r>
            <a:r>
              <a:rPr lang="de-DE" sz="2500" kern="1200" baseline="0" smtClean="0">
                <a:solidFill>
                  <a:srgbClr val="000000"/>
                </a:solidFill>
                <a:latin typeface="Arial"/>
              </a:rPr>
              <a:t> </a:t>
            </a:r>
          </a:p>
          <a:p>
            <a:pPr rtl="0"/>
            <a:r>
              <a:rPr lang="de-DE" sz="2500" kern="1200" baseline="0" smtClean="0">
                <a:solidFill>
                  <a:srgbClr val="000000"/>
                </a:solidFill>
                <a:latin typeface="Arial"/>
              </a:rPr>
              <a:t>omnient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laccum</a:t>
            </a:r>
            <a:r>
              <a:rPr lang="de-DE" sz="2500" kern="1200" baseline="0" dirty="0" smtClean="0">
                <a:solidFill>
                  <a:srgbClr val="000000"/>
                </a:solidFill>
                <a:latin typeface="Arial"/>
              </a:rPr>
              <a:t> </a:t>
            </a:r>
            <a:r>
              <a:rPr lang="de-DE" sz="2500" kern="1200" baseline="0" dirty="0" err="1" smtClean="0">
                <a:solidFill>
                  <a:srgbClr val="000000"/>
                </a:solidFill>
                <a:latin typeface="Arial"/>
              </a:rPr>
              <a:t>ernation</a:t>
            </a:r>
            <a:r>
              <a:rPr lang="de-DE" sz="2500" kern="1200" baseline="0" dirty="0" smtClean="0">
                <a:solidFill>
                  <a:srgbClr val="000000"/>
                </a:solidFill>
                <a:latin typeface="Arial"/>
              </a:rPr>
              <a:t> </a:t>
            </a:r>
            <a:r>
              <a:rPr lang="de-DE" sz="2500" kern="1200" baseline="0" dirty="0" err="1" smtClean="0">
                <a:solidFill>
                  <a:srgbClr val="000000"/>
                </a:solidFill>
                <a:latin typeface="Arial"/>
              </a:rPr>
              <a:t>cus</a:t>
            </a:r>
            <a:r>
              <a:rPr lang="de-DE" sz="2500" kern="1200" baseline="0" dirty="0" smtClean="0">
                <a:solidFill>
                  <a:srgbClr val="000000"/>
                </a:solidFill>
                <a:latin typeface="Arial"/>
              </a:rPr>
              <a:t> </a:t>
            </a:r>
            <a:r>
              <a:rPr lang="de-DE" sz="2500" kern="1200" baseline="0" dirty="0" err="1" smtClean="0">
                <a:solidFill>
                  <a:srgbClr val="000000"/>
                </a:solidFill>
                <a:latin typeface="Arial"/>
              </a:rPr>
              <a:t>explictur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Abori</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venis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quibus</a:t>
            </a:r>
            <a:r>
              <a:rPr lang="de-DE" sz="2500" kern="1200" baseline="0" dirty="0" smtClean="0">
                <a:solidFill>
                  <a:srgbClr val="000000"/>
                </a:solidFill>
                <a:latin typeface="Arial"/>
              </a:rPr>
              <a:t> in es et </a:t>
            </a:r>
            <a:r>
              <a:rPr lang="de-DE" sz="2500" kern="1200" baseline="0" dirty="0" err="1" smtClean="0">
                <a:solidFill>
                  <a:srgbClr val="000000"/>
                </a:solidFill>
                <a:latin typeface="Arial"/>
              </a:rPr>
              <a:t>aligent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Niat</a:t>
            </a:r>
            <a:r>
              <a:rPr lang="de-DE" sz="2500" kern="1200" baseline="0" dirty="0" smtClean="0">
                <a:solidFill>
                  <a:srgbClr val="000000"/>
                </a:solidFill>
                <a:latin typeface="Arial"/>
              </a:rPr>
              <a:t> </a:t>
            </a:r>
            <a:r>
              <a:rPr lang="de-DE" sz="2500" kern="1200" baseline="0" dirty="0" err="1" smtClean="0">
                <a:solidFill>
                  <a:srgbClr val="000000"/>
                </a:solidFill>
                <a:latin typeface="Arial"/>
              </a:rPr>
              <a:t>harchillis</a:t>
            </a:r>
            <a:r>
              <a:rPr lang="de-DE" sz="2500" kern="1200" baseline="0" dirty="0" smtClean="0">
                <a:solidFill>
                  <a:srgbClr val="000000"/>
                </a:solidFill>
                <a:latin typeface="Arial"/>
              </a:rPr>
              <a:t> </a:t>
            </a:r>
            <a:r>
              <a:rPr lang="de-DE" sz="2500" kern="1200" baseline="0" dirty="0" err="1" smtClean="0">
                <a:solidFill>
                  <a:srgbClr val="000000"/>
                </a:solidFill>
                <a:latin typeface="Arial"/>
              </a:rPr>
              <a:t>cullate</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aboreperia</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faccabo</a:t>
            </a:r>
            <a:r>
              <a:rPr lang="de-DE" sz="2500" kern="1200" baseline="0" dirty="0" smtClean="0">
                <a:solidFill>
                  <a:srgbClr val="000000"/>
                </a:solidFill>
                <a:latin typeface="Arial"/>
              </a:rPr>
              <a:t>. </a:t>
            </a:r>
            <a:r>
              <a:rPr lang="de-DE" sz="2500" kern="1200" baseline="0" dirty="0" err="1" smtClean="0">
                <a:solidFill>
                  <a:srgbClr val="000000"/>
                </a:solidFill>
                <a:latin typeface="Arial"/>
              </a:rPr>
              <a:t>Otam</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iniminventur</a:t>
            </a:r>
            <a:r>
              <a:rPr lang="de-DE" sz="2500" kern="1200" baseline="0" dirty="0" smtClean="0">
                <a:solidFill>
                  <a:srgbClr val="000000"/>
                </a:solidFill>
                <a:latin typeface="Arial"/>
              </a:rPr>
              <a:t> </a:t>
            </a:r>
            <a:r>
              <a:rPr lang="de-DE" sz="2500" kern="1200" baseline="0" dirty="0" err="1" smtClean="0">
                <a:solidFill>
                  <a:srgbClr val="000000"/>
                </a:solidFill>
                <a:latin typeface="Arial"/>
              </a:rPr>
              <a:t>ra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a:t>
            </a:r>
            <a:r>
              <a:rPr lang="de-DE" sz="2500" kern="1200" baseline="0" dirty="0" smtClean="0">
                <a:solidFill>
                  <a:srgbClr val="000000"/>
                </a:solidFill>
                <a:latin typeface="Arial"/>
              </a:rPr>
              <a:t> </a:t>
            </a:r>
            <a:r>
              <a:rPr lang="de-DE" sz="2500" kern="1200" baseline="0" dirty="0" err="1" smtClean="0">
                <a:solidFill>
                  <a:srgbClr val="000000"/>
                </a:solidFill>
                <a:latin typeface="Arial"/>
              </a:rPr>
              <a:t>net</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accum</a:t>
            </a:r>
            <a:r>
              <a:rPr lang="de-DE" sz="2500" kern="1200" baseline="0" dirty="0" smtClean="0">
                <a:solidFill>
                  <a:srgbClr val="000000"/>
                </a:solidFill>
                <a:latin typeface="Arial"/>
              </a:rPr>
              <a:t>, </a:t>
            </a:r>
            <a:r>
              <a:rPr lang="de-DE" sz="2500" kern="1200" baseline="0" dirty="0" err="1" smtClean="0">
                <a:solidFill>
                  <a:srgbClr val="000000"/>
                </a:solidFill>
                <a:latin typeface="Arial"/>
              </a:rPr>
              <a:t>nimet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officimi</a:t>
            </a:r>
            <a:r>
              <a:rPr lang="de-DE" sz="2500" kern="1200" baseline="0" dirty="0" smtClean="0">
                <a:solidFill>
                  <a:srgbClr val="000000"/>
                </a:solidFill>
                <a:latin typeface="Arial"/>
              </a:rPr>
              <a:t>, </a:t>
            </a:r>
            <a:r>
              <a:rPr lang="de-DE" sz="2500" kern="1200" baseline="0" dirty="0" err="1" smtClean="0">
                <a:solidFill>
                  <a:srgbClr val="000000"/>
                </a:solidFill>
                <a:latin typeface="Arial"/>
              </a:rPr>
              <a:t>conseque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dit</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Nam, </a:t>
            </a:r>
            <a:r>
              <a:rPr lang="de-DE" sz="2500" kern="1200" baseline="0" dirty="0" err="1" smtClean="0">
                <a:solidFill>
                  <a:srgbClr val="000000"/>
                </a:solidFill>
                <a:latin typeface="Arial"/>
              </a:rPr>
              <a:t>quibus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moloraectius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illabor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laborrum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inveliquia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sequias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spedis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moluptias</a:t>
            </a:r>
            <a:r>
              <a:rPr lang="de-DE" sz="2500" kern="1200" baseline="0" dirty="0" smtClean="0">
                <a:solidFill>
                  <a:srgbClr val="000000"/>
                </a:solidFill>
                <a:latin typeface="Arial"/>
              </a:rPr>
              <a:t> </a:t>
            </a:r>
            <a:r>
              <a:rPr lang="de-DE" sz="2500" kern="1200" baseline="0" dirty="0" err="1" smtClean="0">
                <a:solidFill>
                  <a:srgbClr val="000000"/>
                </a:solidFill>
                <a:latin typeface="Arial"/>
              </a:rPr>
              <a:t>adia</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acest</a:t>
            </a:r>
            <a:r>
              <a:rPr lang="de-DE" sz="2500" kern="1200" baseline="0" dirty="0" smtClean="0">
                <a:solidFill>
                  <a:srgbClr val="000000"/>
                </a:solidFill>
                <a:latin typeface="Arial"/>
              </a:rPr>
              <a:t> </a:t>
            </a:r>
            <a:r>
              <a:rPr lang="de-DE" sz="2500" kern="1200" baseline="0" dirty="0" err="1" smtClean="0">
                <a:solidFill>
                  <a:srgbClr val="000000"/>
                </a:solidFill>
                <a:latin typeface="Arial"/>
              </a:rPr>
              <a:t>audae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pernatum</a:t>
            </a:r>
            <a:r>
              <a:rPr lang="de-DE" sz="2500" kern="1200" baseline="0" dirty="0" smtClean="0">
                <a:solidFill>
                  <a:srgbClr val="000000"/>
                </a:solidFill>
                <a:latin typeface="Arial"/>
              </a:rPr>
              <a:t> </a:t>
            </a:r>
            <a:r>
              <a:rPr lang="de-DE" sz="2500" kern="1200" baseline="0" dirty="0" err="1" smtClean="0">
                <a:solidFill>
                  <a:srgbClr val="000000"/>
                </a:solidFill>
                <a:latin typeface="Arial"/>
              </a:rPr>
              <a: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ad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volo</a:t>
            </a:r>
            <a:r>
              <a:rPr lang="de-DE" sz="2500" kern="1200" baseline="0" dirty="0" smtClean="0">
                <a:solidFill>
                  <a:srgbClr val="000000"/>
                </a:solidFill>
                <a:latin typeface="Arial"/>
              </a:rPr>
              <a:t> </a:t>
            </a:r>
            <a:r>
              <a:rPr lang="de-DE" sz="2500" kern="1200" baseline="0" dirty="0" err="1" smtClean="0">
                <a:solidFill>
                  <a:srgbClr val="000000"/>
                </a:solidFill>
                <a:latin typeface="Arial"/>
              </a:rPr>
              <a:t>verovid</a:t>
            </a:r>
            <a:r>
              <a:rPr lang="de-DE" sz="2500" kern="1200" baseline="0" dirty="0" smtClean="0">
                <a:solidFill>
                  <a:srgbClr val="000000"/>
                </a:solidFill>
                <a:latin typeface="Arial"/>
              </a:rPr>
              <a:t> </a:t>
            </a:r>
            <a:r>
              <a:rPr lang="de-DE" sz="2500" kern="1200" baseline="0" dirty="0" err="1" smtClean="0">
                <a:solidFill>
                  <a:srgbClr val="000000"/>
                </a:solidFill>
                <a:latin typeface="Arial"/>
              </a:rPr>
              <a:t>unturitatet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adiorehendi</a:t>
            </a:r>
            <a:r>
              <a:rPr lang="de-DE" sz="2500" kern="1200" baseline="0" dirty="0" smtClean="0">
                <a:solidFill>
                  <a:srgbClr val="000000"/>
                </a:solidFill>
                <a:latin typeface="Arial"/>
              </a:rPr>
              <a:t> </a:t>
            </a:r>
            <a:r>
              <a:rPr lang="de-DE" sz="2500" kern="1200" baseline="0" dirty="0" err="1" smtClean="0">
                <a:solidFill>
                  <a:srgbClr val="000000"/>
                </a:solidFill>
                <a:latin typeface="Arial"/>
              </a:rPr>
              <a:t>blabor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aciur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resciuntem</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imendendae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dem. </a:t>
            </a:r>
            <a:r>
              <a:rPr lang="de-DE" sz="2500" kern="1200" baseline="0" dirty="0" err="1" smtClean="0">
                <a:solidFill>
                  <a:srgbClr val="000000"/>
                </a:solidFill>
                <a:latin typeface="Arial"/>
              </a:rPr>
              <a:t>Ro</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a:t>
            </a:r>
            <a:r>
              <a:rPr lang="de-DE" sz="2500" kern="1200" baseline="0" dirty="0" smtClean="0">
                <a:solidFill>
                  <a:srgbClr val="000000"/>
                </a:solidFill>
                <a:latin typeface="Arial"/>
              </a:rPr>
              <a:t> </a:t>
            </a:r>
            <a:r>
              <a:rPr lang="de-DE" sz="2500" kern="1200" baseline="0" dirty="0" err="1" smtClean="0">
                <a:solidFill>
                  <a:srgbClr val="000000"/>
                </a:solidFill>
                <a:latin typeface="Arial"/>
              </a:rPr>
              <a:t>atiorro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in </a:t>
            </a:r>
            <a:r>
              <a:rPr lang="de-DE" sz="2500" kern="1200" baseline="0" dirty="0" err="1" smtClean="0">
                <a:solidFill>
                  <a:srgbClr val="000000"/>
                </a:solidFill>
                <a:latin typeface="Arial"/>
              </a:rPr>
              <a:t>nihiliquis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volorporro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is</a:t>
            </a:r>
            <a:r>
              <a:rPr lang="de-DE" sz="2500" kern="1200" baseline="0" dirty="0" smtClean="0">
                <a:solidFill>
                  <a:srgbClr val="000000"/>
                </a:solidFill>
                <a:latin typeface="Arial"/>
              </a:rPr>
              <a:t> </a:t>
            </a:r>
            <a:r>
              <a:rPr lang="de-DE" sz="2500" kern="1200" baseline="0" dirty="0" err="1" smtClean="0">
                <a:solidFill>
                  <a:srgbClr val="000000"/>
                </a:solidFill>
                <a:latin typeface="Arial"/>
              </a:rPr>
              <a:t>istiusdaecto</a:t>
            </a:r>
            <a:r>
              <a:rPr lang="de-DE" sz="2500" kern="1200" baseline="0" dirty="0" smtClean="0">
                <a:solidFill>
                  <a:srgbClr val="000000"/>
                </a:solidFill>
                <a:latin typeface="Arial"/>
              </a:rPr>
              <a:t> </a:t>
            </a:r>
            <a:r>
              <a:rPr lang="de-DE" sz="2500" kern="1200" baseline="0" dirty="0" err="1" smtClean="0">
                <a:solidFill>
                  <a:srgbClr val="000000"/>
                </a:solidFill>
                <a:latin typeface="Arial"/>
              </a:rPr>
              <a:t>tem</a:t>
            </a:r>
            <a:r>
              <a:rPr lang="de-DE" sz="2500" kern="1200" baseline="0" dirty="0" smtClean="0">
                <a:solidFill>
                  <a:srgbClr val="000000"/>
                </a:solidFill>
                <a:latin typeface="Arial"/>
              </a:rPr>
              <a:t> </a:t>
            </a:r>
            <a:r>
              <a:rPr lang="de-DE" sz="2500" kern="1200" baseline="0" dirty="0" err="1" smtClean="0">
                <a:solidFill>
                  <a:srgbClr val="000000"/>
                </a:solidFill>
                <a:latin typeface="Arial"/>
              </a:rPr>
              <a:t>recae</a:t>
            </a:r>
            <a:r>
              <a:rPr lang="de-DE" sz="2500" kern="1200" baseline="0" dirty="0" smtClean="0">
                <a:solidFill>
                  <a:srgbClr val="000000"/>
                </a:solidFill>
                <a:latin typeface="Arial"/>
              </a:rPr>
              <a:t> mi, si </a:t>
            </a:r>
            <a:r>
              <a:rPr lang="de-DE" sz="2500" kern="1200" baseline="0" dirty="0" err="1" smtClean="0">
                <a:solidFill>
                  <a:srgbClr val="000000"/>
                </a:solidFill>
                <a:latin typeface="Arial"/>
              </a:rPr>
              <a:t>voluptat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Cae</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quasinc</a:t>
            </a:r>
            <a:r>
              <a:rPr lang="de-DE" sz="2500" kern="1200" baseline="0" dirty="0" smtClean="0">
                <a:solidFill>
                  <a:srgbClr val="000000"/>
                </a:solidFill>
                <a:latin typeface="Arial"/>
              </a:rPr>
              <a:t> </a:t>
            </a:r>
            <a:r>
              <a:rPr lang="de-DE" sz="2500" kern="1200" baseline="0" dirty="0" err="1" smtClean="0">
                <a:solidFill>
                  <a:srgbClr val="000000"/>
                </a:solidFill>
                <a:latin typeface="Arial"/>
              </a:rPr>
              <a:t>ipitio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Ariscipsamus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volorec</a:t>
            </a:r>
            <a:r>
              <a:rPr lang="de-DE" sz="2500" kern="1200" baseline="0" dirty="0" smtClean="0">
                <a:solidFill>
                  <a:srgbClr val="000000"/>
                </a:solidFill>
                <a:latin typeface="Arial"/>
              </a:rPr>
              <a:t> </a:t>
            </a:r>
            <a:r>
              <a:rPr lang="de-DE" sz="2500" kern="1200" baseline="0" dirty="0" err="1" smtClean="0">
                <a:solidFill>
                  <a:srgbClr val="000000"/>
                </a:solidFill>
                <a:latin typeface="Arial"/>
              </a:rPr>
              <a:t>tionse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volorunt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err="1" smtClean="0">
                <a:solidFill>
                  <a:srgbClr val="000000"/>
                </a:solidFill>
                <a:latin typeface="Arial"/>
              </a:rPr>
              <a:t>vernam</a:t>
            </a:r>
            <a:r>
              <a:rPr lang="de-DE" sz="2500" kern="1200" baseline="0" smtClean="0">
                <a:solidFill>
                  <a:srgbClr val="000000"/>
                </a:solidFill>
                <a:latin typeface="Arial"/>
              </a:rPr>
              <a:t> </a:t>
            </a:r>
          </a:p>
          <a:p>
            <a:pPr rtl="0"/>
            <a:endParaRPr lang="de-DE" sz="2500" kern="1200" baseline="0" smtClean="0">
              <a:solidFill>
                <a:srgbClr val="000000"/>
              </a:solidFill>
              <a:latin typeface="Arial"/>
            </a:endParaRPr>
          </a:p>
          <a:p>
            <a:pPr rtl="0"/>
            <a:endParaRPr lang="de-DE" sz="2500" kern="1200" baseline="0" smtClean="0">
              <a:solidFill>
                <a:srgbClr val="000000"/>
              </a:solidFill>
              <a:latin typeface="Arial"/>
            </a:endParaRPr>
          </a:p>
          <a:p>
            <a:pPr rtl="0"/>
            <a:endParaRPr lang="de-DE" sz="2500" kern="1200" baseline="0" smtClean="0">
              <a:solidFill>
                <a:srgbClr val="000000"/>
              </a:solidFill>
              <a:latin typeface="Arial"/>
            </a:endParaRPr>
          </a:p>
          <a:p>
            <a:pPr rtl="0"/>
            <a:endParaRPr lang="de-DE" sz="2500" kern="1200" baseline="0" smtClean="0">
              <a:solidFill>
                <a:srgbClr val="000000"/>
              </a:solidFill>
              <a:latin typeface="Arial"/>
            </a:endParaRPr>
          </a:p>
          <a:p>
            <a:pPr rtl="0"/>
            <a:endParaRPr lang="de-DE" sz="2500" kern="1200" baseline="0" smtClean="0">
              <a:solidFill>
                <a:srgbClr val="000000"/>
              </a:solidFill>
              <a:latin typeface="Arial"/>
            </a:endParaRPr>
          </a:p>
          <a:p>
            <a:pPr rtl="0"/>
            <a:endParaRPr lang="de-DE" sz="2500" kern="1200" baseline="0" smtClean="0">
              <a:solidFill>
                <a:srgbClr val="000000"/>
              </a:solidFill>
              <a:latin typeface="Arial"/>
            </a:endParaRPr>
          </a:p>
          <a:p>
            <a:pPr rtl="0"/>
            <a:endParaRPr lang="de-DE" sz="2500" kern="1200" baseline="0" smtClean="0">
              <a:solidFill>
                <a:srgbClr val="000000"/>
              </a:solidFill>
              <a:latin typeface="Arial"/>
            </a:endParaRPr>
          </a:p>
          <a:p>
            <a:pPr rtl="0"/>
            <a:endParaRPr lang="de-DE" sz="2500" kern="1200" baseline="0" smtClean="0">
              <a:solidFill>
                <a:srgbClr val="000000"/>
              </a:solidFill>
              <a:latin typeface="Arial"/>
            </a:endParaRPr>
          </a:p>
          <a:p>
            <a:pPr rtl="0"/>
            <a:endParaRPr lang="de-DE" sz="2500" kern="1200" baseline="0" smtClean="0">
              <a:solidFill>
                <a:srgbClr val="000000"/>
              </a:solidFill>
              <a:latin typeface="Arial"/>
            </a:endParaRPr>
          </a:p>
          <a:p>
            <a:pPr rtl="0"/>
            <a:endParaRPr lang="de-DE" sz="2500" kern="1200" baseline="0" smtClean="0">
              <a:solidFill>
                <a:srgbClr val="000000"/>
              </a:solidFill>
              <a:latin typeface="Arial"/>
            </a:endParaRPr>
          </a:p>
          <a:p>
            <a:pPr rtl="0"/>
            <a:endParaRPr lang="de-DE" sz="2500" kern="1200" baseline="0" smtClean="0">
              <a:solidFill>
                <a:srgbClr val="000000"/>
              </a:solidFill>
              <a:latin typeface="Arial"/>
            </a:endParaRPr>
          </a:p>
          <a:p>
            <a:pPr rtl="0"/>
            <a:endParaRPr lang="de-DE" sz="2500" kern="1200" baseline="0" smtClean="0">
              <a:solidFill>
                <a:srgbClr val="000000"/>
              </a:solidFill>
              <a:latin typeface="Arial"/>
            </a:endParaRPr>
          </a:p>
          <a:p>
            <a:pPr rtl="0"/>
            <a:r>
              <a:rPr lang="de-DE" sz="2500" kern="1200" baseline="0" smtClean="0">
                <a:solidFill>
                  <a:srgbClr val="000000"/>
                </a:solidFill>
                <a:latin typeface="Arial"/>
              </a:rPr>
              <a:t>sincturion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Consequo</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erioratur</a:t>
            </a:r>
            <a:r>
              <a:rPr lang="de-DE" sz="2500" kern="1200" baseline="0" dirty="0" smtClean="0">
                <a:solidFill>
                  <a:srgbClr val="000000"/>
                </a:solidFill>
                <a:latin typeface="Arial"/>
              </a:rPr>
              <a:t>?</a:t>
            </a:r>
          </a:p>
          <a:p>
            <a:pPr rtl="0"/>
            <a:r>
              <a:rPr lang="de-DE" sz="2500" kern="1200" baseline="0" dirty="0" smtClean="0">
                <a:solidFill>
                  <a:srgbClr val="000000"/>
                </a:solidFill>
                <a:latin typeface="Arial"/>
              </a:rPr>
              <a:t>As </a:t>
            </a:r>
            <a:r>
              <a:rPr lang="de-DE" sz="2500" kern="1200" baseline="0" dirty="0" err="1" smtClean="0">
                <a:solidFill>
                  <a:srgbClr val="000000"/>
                </a:solidFill>
                <a:latin typeface="Arial"/>
              </a:rPr>
              <a:t>ipsunt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etus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il</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ipsandio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et </a:t>
            </a:r>
            <a:r>
              <a:rPr lang="de-DE" sz="2500" kern="1200" baseline="0" dirty="0" err="1" smtClean="0">
                <a:solidFill>
                  <a:srgbClr val="000000"/>
                </a:solidFill>
                <a:latin typeface="Arial"/>
              </a:rPr>
              <a:t>lam</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officitis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doles</a:t>
            </a:r>
            <a:r>
              <a:rPr lang="de-DE" sz="2500" kern="1200" baseline="0" dirty="0" smtClean="0">
                <a:solidFill>
                  <a:srgbClr val="000000"/>
                </a:solidFill>
                <a:latin typeface="Arial"/>
              </a:rPr>
              <a:t> </a:t>
            </a:r>
            <a:r>
              <a:rPr lang="de-DE" sz="2500" kern="1200" baseline="0" dirty="0" err="1" smtClean="0">
                <a:solidFill>
                  <a:srgbClr val="000000"/>
                </a:solidFill>
                <a:latin typeface="Arial"/>
              </a:rPr>
              <a:t>essi</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quuntur</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eosaeped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eri</a:t>
            </a:r>
            <a:r>
              <a:rPr lang="de-DE" sz="2500" kern="1200" baseline="0" dirty="0" smtClean="0">
                <a:solidFill>
                  <a:srgbClr val="000000"/>
                </a:solidFill>
                <a:latin typeface="Arial"/>
              </a:rPr>
              <a:t> </a:t>
            </a:r>
            <a:r>
              <a:rPr lang="de-DE" sz="2500" kern="1200" baseline="0" dirty="0" err="1" smtClean="0">
                <a:solidFill>
                  <a:srgbClr val="000000"/>
                </a:solidFill>
                <a:latin typeface="Arial"/>
              </a:rPr>
              <a:t>aperat</a:t>
            </a:r>
            <a:r>
              <a:rPr lang="de-DE" sz="2500" kern="1200" baseline="0" dirty="0" smtClean="0">
                <a:solidFill>
                  <a:srgbClr val="000000"/>
                </a:solidFill>
                <a:latin typeface="Arial"/>
              </a:rPr>
              <a:t> </a:t>
            </a:r>
            <a:r>
              <a:rPr lang="de-DE" sz="2500" kern="1200" baseline="0" dirty="0" err="1" smtClean="0">
                <a:solidFill>
                  <a:srgbClr val="000000"/>
                </a:solidFill>
                <a:latin typeface="Arial"/>
              </a:rPr>
              <a:t>este</a:t>
            </a:r>
            <a:r>
              <a:rPr lang="de-DE" sz="2500" kern="1200" baseline="0" dirty="0" smtClean="0">
                <a:solidFill>
                  <a:srgbClr val="000000"/>
                </a:solidFill>
                <a:latin typeface="Arial"/>
              </a:rPr>
              <a:t> nos </a:t>
            </a:r>
            <a:r>
              <a:rPr lang="de-DE" sz="2500" kern="1200" baseline="0" dirty="0" err="1" smtClean="0">
                <a:solidFill>
                  <a:srgbClr val="000000"/>
                </a:solidFill>
                <a:latin typeface="Arial"/>
              </a:rPr>
              <a:t>mosandi</a:t>
            </a:r>
            <a:r>
              <a:rPr lang="de-DE" sz="2500" kern="1200" baseline="0" dirty="0" smtClean="0">
                <a:solidFill>
                  <a:srgbClr val="000000"/>
                </a:solidFill>
                <a:latin typeface="Arial"/>
              </a:rPr>
              <a:t> </a:t>
            </a:r>
            <a:r>
              <a:rPr lang="de-DE" sz="2500" kern="1200" baseline="0" dirty="0" err="1" smtClean="0">
                <a:solidFill>
                  <a:srgbClr val="000000"/>
                </a:solidFill>
                <a:latin typeface="Arial"/>
              </a:rPr>
              <a:t>tenit</a:t>
            </a:r>
            <a:r>
              <a:rPr lang="de-DE" sz="2500" kern="1200" baseline="0" dirty="0" smtClean="0">
                <a:solidFill>
                  <a:srgbClr val="000000"/>
                </a:solidFill>
                <a:latin typeface="Arial"/>
              </a:rPr>
              <a:t>, </a:t>
            </a:r>
            <a:r>
              <a:rPr lang="de-DE" sz="2500" kern="1200" baseline="0" dirty="0" err="1" smtClean="0">
                <a:solidFill>
                  <a:srgbClr val="000000"/>
                </a:solidFill>
                <a:latin typeface="Arial"/>
              </a:rPr>
              <a:t>sandanis</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idellam</a:t>
            </a:r>
            <a:r>
              <a:rPr lang="de-DE" sz="2500" kern="1200" baseline="0" dirty="0" smtClean="0">
                <a:solidFill>
                  <a:srgbClr val="000000"/>
                </a:solidFill>
                <a:latin typeface="Arial"/>
              </a:rPr>
              <a:t> </a:t>
            </a:r>
            <a:r>
              <a:rPr lang="de-DE" sz="2500" kern="1200" baseline="0" dirty="0" err="1" smtClean="0">
                <a:solidFill>
                  <a:srgbClr val="000000"/>
                </a:solidFill>
                <a:latin typeface="Arial"/>
              </a:rPr>
              <a:t>inctas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et </a:t>
            </a:r>
            <a:r>
              <a:rPr lang="de-DE" sz="2500" kern="1200" baseline="0" dirty="0" err="1" smtClean="0">
                <a:solidFill>
                  <a:srgbClr val="000000"/>
                </a:solidFill>
                <a:latin typeface="Arial"/>
              </a:rPr>
              <a:t>veliquidel</a:t>
            </a:r>
            <a:r>
              <a:rPr lang="de-DE" sz="2500" kern="1200" baseline="0" dirty="0" smtClean="0">
                <a:solidFill>
                  <a:srgbClr val="000000"/>
                </a:solidFill>
                <a:latin typeface="Arial"/>
              </a:rPr>
              <a:t> </a:t>
            </a:r>
            <a:r>
              <a:rPr lang="de-DE" sz="2500" kern="1200" baseline="0" dirty="0" err="1" smtClean="0">
                <a:solidFill>
                  <a:srgbClr val="000000"/>
                </a:solidFill>
                <a:latin typeface="Arial"/>
              </a:rPr>
              <a:t>event</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rerspelic</a:t>
            </a:r>
            <a:r>
              <a:rPr lang="de-DE" sz="2500" kern="1200" baseline="0" dirty="0" smtClean="0">
                <a:solidFill>
                  <a:srgbClr val="000000"/>
                </a:solidFill>
                <a:latin typeface="Arial"/>
              </a:rPr>
              <a:t> </a:t>
            </a:r>
            <a:r>
              <a:rPr lang="de-DE" sz="2500" kern="1200" baseline="0" dirty="0" err="1" smtClean="0">
                <a:solidFill>
                  <a:srgbClr val="000000"/>
                </a:solidFill>
                <a:latin typeface="Arial"/>
              </a:rPr>
              <a:t>te</a:t>
            </a:r>
            <a:r>
              <a:rPr lang="de-DE" sz="2500" kern="1200" baseline="0" dirty="0" smtClean="0">
                <a:solidFill>
                  <a:srgbClr val="000000"/>
                </a:solidFill>
                <a:latin typeface="Arial"/>
              </a:rPr>
              <a:t> nos et </a:t>
            </a:r>
            <a:r>
              <a:rPr lang="de-DE" sz="2500" kern="1200" baseline="0" dirty="0" err="1" smtClean="0">
                <a:solidFill>
                  <a:srgbClr val="000000"/>
                </a:solidFill>
                <a:latin typeface="Arial"/>
              </a:rPr>
              <a:t>faceratur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aboremque</a:t>
            </a:r>
            <a:r>
              <a:rPr lang="de-DE" sz="2500" kern="1200" baseline="0" dirty="0" smtClean="0">
                <a:solidFill>
                  <a:srgbClr val="000000"/>
                </a:solidFill>
                <a:latin typeface="Arial"/>
              </a:rPr>
              <a:t> </a:t>
            </a:r>
            <a:r>
              <a:rPr lang="de-DE" sz="2500" kern="1200" baseline="0" dirty="0" err="1" smtClean="0">
                <a:solidFill>
                  <a:srgbClr val="000000"/>
                </a:solidFill>
                <a:latin typeface="Arial"/>
              </a:rPr>
              <a:t>liquis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rest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sed</a:t>
            </a:r>
            <a:r>
              <a:rPr lang="de-DE" sz="2500" kern="1200" baseline="0" dirty="0" smtClean="0">
                <a:solidFill>
                  <a:srgbClr val="000000"/>
                </a:solidFill>
                <a:latin typeface="Arial"/>
              </a:rPr>
              <a:t> </a:t>
            </a:r>
            <a:r>
              <a:rPr lang="de-DE" sz="2500" kern="1200" baseline="0" dirty="0" err="1" smtClean="0">
                <a:solidFill>
                  <a:srgbClr val="000000"/>
                </a:solidFill>
                <a:latin typeface="Arial"/>
              </a:rPr>
              <a:t>eruptas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quiduci</a:t>
            </a:r>
            <a:r>
              <a:rPr lang="de-DE" sz="2500" kern="1200" baseline="0" dirty="0" smtClean="0">
                <a:solidFill>
                  <a:srgbClr val="000000"/>
                </a:solidFill>
                <a:latin typeface="Arial"/>
              </a:rPr>
              <a:t> </a:t>
            </a:r>
            <a:r>
              <a:rPr lang="de-DE" sz="2500" kern="1200" baseline="0" dirty="0" err="1" smtClean="0">
                <a:solidFill>
                  <a:srgbClr val="000000"/>
                </a:solidFill>
                <a:latin typeface="Arial"/>
              </a:rPr>
              <a:t>liquatur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volorerro</a:t>
            </a:r>
            <a:r>
              <a:rPr lang="de-DE" sz="2500" kern="1200" baseline="0" dirty="0" smtClean="0">
                <a:solidFill>
                  <a:srgbClr val="000000"/>
                </a:solidFill>
                <a:latin typeface="Arial"/>
              </a:rPr>
              <a:t> es </a:t>
            </a:r>
            <a:r>
              <a:rPr lang="de-DE" sz="2500" kern="1200" baseline="0" dirty="0" err="1" smtClean="0">
                <a:solidFill>
                  <a:srgbClr val="000000"/>
                </a:solidFill>
                <a:latin typeface="Arial"/>
              </a:rPr>
              <a:t>magnimo</a:t>
            </a:r>
            <a:r>
              <a:rPr lang="de-DE" sz="2500" kern="1200" baseline="0" dirty="0" smtClean="0">
                <a:solidFill>
                  <a:srgbClr val="000000"/>
                </a:solidFill>
                <a:latin typeface="Arial"/>
              </a:rPr>
              <a:t> </a:t>
            </a:r>
            <a:r>
              <a:rPr lang="de-DE" sz="2500" kern="1200" baseline="0" dirty="0" err="1" smtClean="0">
                <a:solidFill>
                  <a:srgbClr val="000000"/>
                </a:solidFill>
                <a:latin typeface="Arial"/>
              </a:rPr>
              <a:t>luptaqu</a:t>
            </a:r>
            <a:r>
              <a:rPr lang="de-DE" sz="2500" kern="1200" baseline="0" dirty="0" smtClean="0">
                <a:solidFill>
                  <a:srgbClr val="000000"/>
                </a:solidFill>
                <a:latin typeface="Arial"/>
              </a:rPr>
              <a:t> </a:t>
            </a:r>
            <a:r>
              <a:rPr lang="de-DE" sz="2500" kern="1200" baseline="0" dirty="0" err="1" smtClean="0">
                <a:solidFill>
                  <a:srgbClr val="000000"/>
                </a:solidFill>
                <a:latin typeface="Arial"/>
              </a:rPr>
              <a:t>ibust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acero</a:t>
            </a:r>
            <a:r>
              <a:rPr lang="de-DE" sz="2500" kern="1200" baseline="0" dirty="0" smtClean="0">
                <a:solidFill>
                  <a:srgbClr val="000000"/>
                </a:solidFill>
                <a:latin typeface="Arial"/>
              </a:rPr>
              <a:t> </a:t>
            </a:r>
            <a:r>
              <a:rPr lang="de-DE" sz="2500" kern="1200" baseline="0" dirty="0" err="1" smtClean="0">
                <a:solidFill>
                  <a:srgbClr val="000000"/>
                </a:solidFill>
                <a:latin typeface="Arial"/>
              </a:rPr>
              <a:t>maximus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expero</a:t>
            </a:r>
            <a:r>
              <a:rPr lang="de-DE" sz="2500" kern="1200" baseline="0" dirty="0" smtClean="0">
                <a:solidFill>
                  <a:srgbClr val="000000"/>
                </a:solidFill>
                <a:latin typeface="Arial"/>
              </a:rPr>
              <a:t>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cumque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preprae</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Volupti</a:t>
            </a:r>
            <a:r>
              <a:rPr lang="de-DE" sz="2500" kern="1200" baseline="0" dirty="0" smtClean="0">
                <a:solidFill>
                  <a:srgbClr val="000000"/>
                </a:solidFill>
                <a:latin typeface="Arial"/>
              </a:rPr>
              <a:t> </a:t>
            </a:r>
            <a:r>
              <a:rPr lang="de-DE" sz="2500" kern="1200" baseline="0" dirty="0" err="1" smtClean="0">
                <a:solidFill>
                  <a:srgbClr val="000000"/>
                </a:solidFill>
                <a:latin typeface="Arial"/>
              </a:rPr>
              <a:t>reiuntia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estinum</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quamet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omnisqui</a:t>
            </a:r>
            <a:r>
              <a:rPr lang="de-DE" sz="2500" kern="1200" baseline="0" dirty="0" smtClean="0">
                <a:solidFill>
                  <a:srgbClr val="000000"/>
                </a:solidFill>
                <a:latin typeface="Arial"/>
              </a:rPr>
              <a:t> </a:t>
            </a:r>
            <a:r>
              <a:rPr lang="de-DE" sz="2500" kern="1200" baseline="0" dirty="0" err="1" smtClean="0">
                <a:solidFill>
                  <a:srgbClr val="000000"/>
                </a:solidFill>
                <a:latin typeface="Arial"/>
              </a:rPr>
              <a:t>utas</a:t>
            </a:r>
            <a:r>
              <a:rPr lang="de-DE" sz="2500" kern="1200" baseline="0" dirty="0" smtClean="0">
                <a:solidFill>
                  <a:srgbClr val="000000"/>
                </a:solidFill>
                <a:latin typeface="Arial"/>
              </a:rPr>
              <a:t> a </a:t>
            </a:r>
            <a:r>
              <a:rPr lang="de-DE" sz="2500" kern="1200" baseline="0" dirty="0" err="1" smtClean="0">
                <a:solidFill>
                  <a:srgbClr val="000000"/>
                </a:solidFill>
                <a:latin typeface="Arial"/>
              </a:rPr>
              <a:t>doluptae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vel</a:t>
            </a:r>
            <a:r>
              <a:rPr lang="de-DE" sz="2500" kern="1200" baseline="0" dirty="0" smtClean="0">
                <a:solidFill>
                  <a:srgbClr val="000000"/>
                </a:solidFill>
                <a:latin typeface="Arial"/>
              </a:rPr>
              <a:t> </a:t>
            </a:r>
            <a:r>
              <a:rPr lang="de-DE" sz="2500" kern="1200" baseline="0" dirty="0" err="1" smtClean="0">
                <a:solidFill>
                  <a:srgbClr val="000000"/>
                </a:solidFill>
                <a:latin typeface="Arial"/>
              </a:rPr>
              <a:t>inveressus</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quaspelique</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nos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res</a:t>
            </a:r>
            <a:r>
              <a:rPr lang="de-DE" sz="2500" kern="1200" baseline="0" dirty="0" smtClean="0">
                <a:solidFill>
                  <a:srgbClr val="000000"/>
                </a:solidFill>
                <a:latin typeface="Arial"/>
              </a:rPr>
              <a:t> </a:t>
            </a:r>
            <a:r>
              <a:rPr lang="de-DE" sz="2500" kern="1200" baseline="0" dirty="0" err="1" smtClean="0">
                <a:solidFill>
                  <a:srgbClr val="000000"/>
                </a:solidFill>
                <a:latin typeface="Arial"/>
              </a:rPr>
              <a:t>essunt</a:t>
            </a:r>
            <a:r>
              <a:rPr lang="de-DE" sz="2500" kern="1200" baseline="0" dirty="0" smtClean="0">
                <a:solidFill>
                  <a:srgbClr val="000000"/>
                </a:solidFill>
                <a:latin typeface="Arial"/>
              </a:rPr>
              <a:t> am </a:t>
            </a:r>
            <a:r>
              <a:rPr lang="de-DE" sz="2500" kern="1200" baseline="0" dirty="0" err="1" smtClean="0">
                <a:solidFill>
                  <a:srgbClr val="000000"/>
                </a:solidFill>
                <a:latin typeface="Arial"/>
              </a:rPr>
              <a:t>venim</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Quistotam</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repere</a:t>
            </a:r>
            <a:r>
              <a:rPr lang="de-DE" sz="2500" kern="1200" baseline="0" dirty="0" smtClean="0">
                <a:solidFill>
                  <a:srgbClr val="000000"/>
                </a:solidFill>
                <a:latin typeface="Arial"/>
              </a:rPr>
              <a:t> cum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odi</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idis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volupietur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torit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acculla</a:t>
            </a:r>
            <a:r>
              <a:rPr lang="de-DE" sz="2500" kern="1200" baseline="0" dirty="0" smtClean="0">
                <a:solidFill>
                  <a:srgbClr val="000000"/>
                </a:solidFill>
                <a:latin typeface="Arial"/>
              </a:rPr>
              <a:t> </a:t>
            </a:r>
            <a:r>
              <a:rPr lang="de-DE" sz="2500" kern="1200" baseline="0" dirty="0" err="1" smtClean="0">
                <a:solidFill>
                  <a:srgbClr val="000000"/>
                </a:solidFill>
                <a:latin typeface="Arial"/>
              </a:rPr>
              <a:t>boriost</a:t>
            </a:r>
            <a:r>
              <a:rPr lang="de-DE" sz="2500" kern="1200" baseline="0" dirty="0" smtClean="0">
                <a:solidFill>
                  <a:srgbClr val="000000"/>
                </a:solidFill>
                <a:latin typeface="Arial"/>
              </a:rPr>
              <a:t> </a:t>
            </a:r>
            <a:r>
              <a:rPr lang="de-DE" sz="2500" kern="1200" baseline="0" dirty="0" err="1" smtClean="0">
                <a:solidFill>
                  <a:srgbClr val="000000"/>
                </a:solidFill>
                <a:latin typeface="Arial"/>
              </a:rPr>
              <a:t>ibusto</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a:t>
            </a:r>
            <a:r>
              <a:rPr lang="de-DE" sz="2500" kern="1200" baseline="0" dirty="0" smtClean="0">
                <a:solidFill>
                  <a:srgbClr val="000000"/>
                </a:solidFill>
                <a:latin typeface="Arial"/>
              </a:rPr>
              <a:t>. </a:t>
            </a:r>
            <a:r>
              <a:rPr lang="de-DE" sz="2500" kern="1200" baseline="0" dirty="0" err="1" smtClean="0">
                <a:solidFill>
                  <a:srgbClr val="000000"/>
                </a:solidFill>
                <a:latin typeface="Arial"/>
              </a:rPr>
              <a:t>Giam</a:t>
            </a:r>
            <a:r>
              <a:rPr lang="de-DE" sz="2500" kern="1200" baseline="0" dirty="0" smtClean="0">
                <a:solidFill>
                  <a:srgbClr val="000000"/>
                </a:solidFill>
                <a:latin typeface="Arial"/>
              </a:rPr>
              <a:t>, </a:t>
            </a:r>
            <a:r>
              <a:rPr lang="de-DE" sz="2500" kern="1200" baseline="0" dirty="0" err="1" smtClean="0">
                <a:solidFill>
                  <a:srgbClr val="000000"/>
                </a:solidFill>
                <a:latin typeface="Arial"/>
              </a:rPr>
              <a:t>tet</a:t>
            </a:r>
            <a:r>
              <a:rPr lang="de-DE" sz="2500" kern="1200" baseline="0" dirty="0" smtClean="0">
                <a:solidFill>
                  <a:srgbClr val="000000"/>
                </a:solidFill>
                <a:latin typeface="Arial"/>
              </a:rPr>
              <a:t> </a:t>
            </a:r>
            <a:r>
              <a:rPr lang="de-DE" sz="2500" kern="1200" baseline="0" dirty="0" err="1" smtClean="0">
                <a:solidFill>
                  <a:srgbClr val="000000"/>
                </a:solidFill>
                <a:latin typeface="Arial"/>
              </a:rPr>
              <a:t>unt</a:t>
            </a:r>
            <a:r>
              <a:rPr lang="de-DE" sz="2500" kern="1200" baseline="0" dirty="0" smtClean="0">
                <a:solidFill>
                  <a:srgbClr val="000000"/>
                </a:solidFill>
                <a:latin typeface="Arial"/>
              </a:rPr>
              <a: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quassimenia</a:t>
            </a:r>
            <a:r>
              <a:rPr lang="de-DE" sz="2500" kern="1200" baseline="0" dirty="0" smtClean="0">
                <a:solidFill>
                  <a:srgbClr val="000000"/>
                </a:solidFill>
                <a:latin typeface="Arial"/>
              </a:rPr>
              <a:t> </a:t>
            </a:r>
            <a:r>
              <a:rPr lang="de-DE" sz="2500" kern="1200" baseline="0" dirty="0" err="1" smtClean="0">
                <a:solidFill>
                  <a:srgbClr val="000000"/>
                </a:solidFill>
                <a:latin typeface="Arial"/>
              </a:rPr>
              <a:t>nest</a:t>
            </a:r>
            <a:r>
              <a:rPr lang="de-DE" sz="2500" kern="1200" baseline="0" dirty="0" smtClean="0">
                <a:solidFill>
                  <a:srgbClr val="000000"/>
                </a:solidFill>
                <a:latin typeface="Arial"/>
              </a:rPr>
              <a:t>, </a:t>
            </a:r>
            <a:r>
              <a:rPr lang="de-DE" sz="2500" kern="1200" baseline="0" dirty="0" err="1" smtClean="0">
                <a:solidFill>
                  <a:srgbClr val="000000"/>
                </a:solidFill>
                <a:latin typeface="Arial"/>
              </a:rPr>
              <a:t>explacipis</a:t>
            </a:r>
            <a:r>
              <a:rPr lang="de-DE" sz="2500" kern="1200" baseline="0" dirty="0" smtClean="0">
                <a:solidFill>
                  <a:srgbClr val="000000"/>
                </a:solidFill>
                <a:latin typeface="Arial"/>
              </a:rPr>
              <a:t> si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platur</a:t>
            </a:r>
            <a:r>
              <a:rPr lang="de-DE" sz="2500" kern="1200" baseline="0" dirty="0" smtClean="0">
                <a:solidFill>
                  <a:srgbClr val="000000"/>
                </a:solidFill>
                <a:latin typeface="Arial"/>
              </a:rPr>
              <a:t>? Mi,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paris</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vitate</a:t>
            </a:r>
            <a:r>
              <a:rPr lang="de-DE" sz="2500" kern="1200" baseline="0" dirty="0" smtClean="0">
                <a:solidFill>
                  <a:srgbClr val="000000"/>
                </a:solidFill>
                <a:latin typeface="Arial"/>
              </a:rPr>
              <a:t> </a:t>
            </a:r>
            <a:r>
              <a:rPr lang="de-DE" sz="2500" kern="1200" baseline="0" dirty="0" err="1" smtClean="0">
                <a:solidFill>
                  <a:srgbClr val="000000"/>
                </a:solidFill>
                <a:latin typeface="Arial"/>
              </a:rPr>
              <a:t>eatiis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quianih</a:t>
            </a:r>
            <a:r>
              <a:rPr lang="de-DE" sz="2500" kern="1200" baseline="0" dirty="0" smtClean="0">
                <a:solidFill>
                  <a:srgbClr val="000000"/>
                </a:solidFill>
                <a:latin typeface="Arial"/>
              </a:rPr>
              <a:t> </a:t>
            </a:r>
            <a:r>
              <a:rPr lang="de-DE" sz="2500" kern="1200" baseline="0" dirty="0" err="1" smtClean="0">
                <a:solidFill>
                  <a:srgbClr val="000000"/>
                </a:solidFill>
                <a:latin typeface="Arial"/>
              </a:rPr>
              <a:t>icabo</a:t>
            </a:r>
            <a:r>
              <a:rPr lang="de-DE" sz="2500" kern="1200" baseline="0" dirty="0" smtClean="0">
                <a:solidFill>
                  <a:srgbClr val="000000"/>
                </a:solidFill>
                <a:latin typeface="Arial"/>
              </a:rPr>
              <a:t>. </a:t>
            </a:r>
            <a:r>
              <a:rPr lang="de-DE" sz="2500" kern="1200" baseline="0" dirty="0" err="1" smtClean="0">
                <a:solidFill>
                  <a:srgbClr val="000000"/>
                </a:solidFill>
                <a:latin typeface="Arial"/>
              </a:rPr>
              <a:t>Nequos</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a:t>
            </a:r>
            <a:r>
              <a:rPr lang="de-DE" sz="2500" kern="1200" baseline="0" dirty="0" smtClean="0">
                <a:solidFill>
                  <a:srgbClr val="000000"/>
                </a:solidFill>
                <a:latin typeface="Arial"/>
              </a:rPr>
              <a:t> </a:t>
            </a:r>
            <a:r>
              <a:rPr lang="de-DE" sz="2500" kern="1200" baseline="0" dirty="0" err="1" smtClean="0">
                <a:solidFill>
                  <a:srgbClr val="000000"/>
                </a:solidFill>
                <a:latin typeface="Arial"/>
              </a:rPr>
              <a:t>eoste</a:t>
            </a:r>
            <a:r>
              <a:rPr lang="de-DE" sz="2500" kern="1200" baseline="0" dirty="0" smtClean="0">
                <a:solidFill>
                  <a:srgbClr val="000000"/>
                </a:solidFill>
                <a:latin typeface="Arial"/>
              </a:rPr>
              <a:t> </a:t>
            </a:r>
            <a:r>
              <a:rPr lang="de-DE" sz="2500" kern="1200" baseline="0" dirty="0" err="1" smtClean="0">
                <a:solidFill>
                  <a:srgbClr val="000000"/>
                </a:solidFill>
                <a:latin typeface="Arial"/>
              </a:rPr>
              <a:t>nulparu</a:t>
            </a:r>
            <a:r>
              <a:rPr lang="de-DE" sz="2500" kern="1200" baseline="0" dirty="0" smtClean="0">
                <a:solidFill>
                  <a:srgbClr val="000000"/>
                </a:solidFill>
                <a:latin typeface="Arial"/>
              </a:rPr>
              <a:t> </a:t>
            </a:r>
            <a:r>
              <a:rPr lang="de-DE" sz="2500" kern="1200" baseline="0" dirty="0" err="1" smtClean="0">
                <a:solidFill>
                  <a:srgbClr val="000000"/>
                </a:solidFill>
                <a:latin typeface="Arial"/>
              </a:rPr>
              <a:t>ptatur</a:t>
            </a:r>
            <a:r>
              <a:rPr lang="de-DE" sz="2500" kern="1200" baseline="0" dirty="0" smtClean="0">
                <a:solidFill>
                  <a:srgbClr val="000000"/>
                </a:solidFill>
                <a:latin typeface="Arial"/>
              </a:rPr>
              <a:t>? Qui </a:t>
            </a:r>
            <a:r>
              <a:rPr lang="de-DE" sz="2500" kern="1200" baseline="0" dirty="0" err="1" smtClean="0">
                <a:solidFill>
                  <a:srgbClr val="000000"/>
                </a:solidFill>
                <a:latin typeface="Arial"/>
              </a:rPr>
              <a:t>optiur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soluptiume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estiorepuda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a:t>
            </a:r>
            <a:r>
              <a:rPr lang="de-DE" sz="2500" kern="1200" baseline="0" dirty="0" smtClean="0">
                <a:solidFill>
                  <a:srgbClr val="000000"/>
                </a:solidFill>
                <a:latin typeface="Arial"/>
              </a:rPr>
              <a:t> se </a:t>
            </a:r>
            <a:r>
              <a:rPr lang="de-DE" sz="2500" kern="1200" baseline="0" dirty="0" err="1" smtClean="0">
                <a:solidFill>
                  <a:srgbClr val="000000"/>
                </a:solidFill>
                <a:latin typeface="Arial"/>
              </a:rPr>
              <a:t>voles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quiaspe</a:t>
            </a:r>
            <a:r>
              <a:rPr lang="de-DE" sz="2500" kern="1200" baseline="0" dirty="0" smtClean="0">
                <a:solidFill>
                  <a:srgbClr val="000000"/>
                </a:solidFill>
                <a:latin typeface="Arial"/>
              </a:rPr>
              <a:t> </a:t>
            </a:r>
            <a:r>
              <a:rPr lang="de-DE" sz="2500" kern="1200" baseline="0" dirty="0" err="1" smtClean="0">
                <a:solidFill>
                  <a:srgbClr val="000000"/>
                </a:solidFill>
                <a:latin typeface="Arial"/>
              </a:rPr>
              <a:t>provid</a:t>
            </a:r>
            <a:r>
              <a:rPr lang="de-DE" sz="2500" kern="1200" baseline="0" dirty="0" smtClean="0">
                <a:solidFill>
                  <a:srgbClr val="000000"/>
                </a:solidFill>
                <a:latin typeface="Arial"/>
              </a:rPr>
              <a:t> </a:t>
            </a:r>
            <a:r>
              <a:rPr lang="de-DE" sz="2500" kern="1200" baseline="0" dirty="0" err="1" smtClean="0">
                <a:solidFill>
                  <a:srgbClr val="000000"/>
                </a:solidFill>
                <a:latin typeface="Arial"/>
              </a:rPr>
              <a:t>ullenda</a:t>
            </a:r>
            <a:r>
              <a:rPr lang="de-DE" sz="2500" kern="1200" baseline="0" dirty="0" smtClean="0">
                <a:solidFill>
                  <a:srgbClr val="000000"/>
                </a:solidFill>
                <a:latin typeface="Arial"/>
              </a:rPr>
              <a:t> si </a:t>
            </a:r>
            <a:r>
              <a:rPr lang="de-DE" sz="2500" kern="1200" baseline="0" dirty="0" err="1" smtClean="0">
                <a:solidFill>
                  <a:srgbClr val="000000"/>
                </a:solidFill>
                <a:latin typeface="Arial"/>
              </a:rPr>
              <a:t>neceate</a:t>
            </a:r>
            <a:r>
              <a:rPr lang="de-DE" sz="2500" kern="1200" baseline="0" dirty="0" smtClean="0">
                <a:solidFill>
                  <a:srgbClr val="000000"/>
                </a:solidFill>
                <a:latin typeface="Arial"/>
              </a:rPr>
              <a:t> </a:t>
            </a:r>
            <a:r>
              <a:rPr lang="de-DE" sz="2500" kern="1200" baseline="0" dirty="0" err="1" smtClean="0">
                <a:solidFill>
                  <a:srgbClr val="000000"/>
                </a:solidFill>
                <a:latin typeface="Arial"/>
              </a:rPr>
              <a:t>pedit</a:t>
            </a:r>
            <a:r>
              <a:rPr lang="de-DE" sz="2500" kern="1200" baseline="0" dirty="0" smtClean="0">
                <a:solidFill>
                  <a:srgbClr val="000000"/>
                </a:solidFill>
                <a:latin typeface="Arial"/>
              </a:rPr>
              <a:t> </a:t>
            </a:r>
            <a:r>
              <a:rPr lang="de-DE" sz="2500" kern="1200" baseline="0" dirty="0" err="1" smtClean="0">
                <a:solidFill>
                  <a:srgbClr val="000000"/>
                </a:solidFill>
                <a:latin typeface="Arial"/>
              </a:rPr>
              <a:t>eicient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adi</a:t>
            </a:r>
            <a:r>
              <a:rPr lang="de-DE" sz="2500" kern="1200" baseline="0" dirty="0" smtClean="0">
                <a:solidFill>
                  <a:srgbClr val="000000"/>
                </a:solidFill>
                <a:latin typeface="Arial"/>
              </a:rPr>
              <a:t> </a:t>
            </a:r>
            <a:r>
              <a:rPr lang="de-DE" sz="2500" kern="1200" baseline="0" dirty="0" err="1" smtClean="0">
                <a:solidFill>
                  <a:srgbClr val="000000"/>
                </a:solidFill>
                <a:latin typeface="Arial"/>
              </a:rPr>
              <a:t>sectem</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doluptate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a:t>
            </a:r>
            <a:r>
              <a:rPr lang="de-DE" sz="2500" kern="1200" baseline="0" dirty="0" smtClean="0">
                <a:solidFill>
                  <a:srgbClr val="000000"/>
                </a:solidFill>
                <a:latin typeface="Arial"/>
              </a:rPr>
              <a:t> </a:t>
            </a:r>
            <a:r>
              <a:rPr lang="de-DE" sz="2500" kern="1200" baseline="0" dirty="0" err="1" smtClean="0">
                <a:solidFill>
                  <a:srgbClr val="000000"/>
                </a:solidFill>
                <a:latin typeface="Arial"/>
              </a:rPr>
              <a:t>eatam</a:t>
            </a:r>
            <a:r>
              <a:rPr lang="de-DE" sz="2500" kern="1200" baseline="0" dirty="0" smtClean="0">
                <a:solidFill>
                  <a:srgbClr val="000000"/>
                </a:solidFill>
                <a:latin typeface="Arial"/>
              </a:rPr>
              <a:t> in </a:t>
            </a:r>
            <a:r>
              <a:rPr lang="de-DE" sz="2500" kern="1200" baseline="0" dirty="0" err="1" smtClean="0">
                <a:solidFill>
                  <a:srgbClr val="000000"/>
                </a:solidFill>
                <a:latin typeface="Arial"/>
              </a:rPr>
              <a:t>ra</a:t>
            </a:r>
            <a:r>
              <a:rPr lang="de-DE" sz="2500" kern="1200" baseline="0" dirty="0" smtClean="0">
                <a:solidFill>
                  <a:srgbClr val="000000"/>
                </a:solidFill>
                <a:latin typeface="Arial"/>
              </a:rPr>
              <a:t> </a:t>
            </a:r>
            <a:r>
              <a:rPr lang="de-DE" sz="2500" kern="1200" baseline="0" dirty="0" err="1" smtClean="0">
                <a:solidFill>
                  <a:srgbClr val="000000"/>
                </a:solidFill>
                <a:latin typeface="Arial"/>
              </a:rPr>
              <a:t>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viducidis</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Em</a:t>
            </a:r>
            <a:r>
              <a:rPr lang="de-DE" sz="2500" kern="1200" baseline="0" dirty="0" smtClean="0">
                <a:solidFill>
                  <a:srgbClr val="000000"/>
                </a:solidFill>
                <a:latin typeface="Arial"/>
              </a:rPr>
              <a:t> </a:t>
            </a:r>
            <a:r>
              <a:rPr lang="de-DE" sz="2500" kern="1200" baseline="0" dirty="0" err="1" smtClean="0">
                <a:solidFill>
                  <a:srgbClr val="000000"/>
                </a:solidFill>
                <a:latin typeface="Arial"/>
              </a:rPr>
              <a:t>deles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doluptus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estotatur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Igendella</a:t>
            </a:r>
            <a:r>
              <a:rPr lang="de-DE" sz="2500" kern="1200" baseline="0" dirty="0" smtClean="0">
                <a:solidFill>
                  <a:srgbClr val="000000"/>
                </a:solidFill>
                <a:latin typeface="Arial"/>
              </a:rPr>
              <a:t> </a:t>
            </a:r>
            <a:r>
              <a:rPr lang="de-DE" sz="2500" kern="1200" baseline="0" dirty="0" err="1" smtClean="0">
                <a:solidFill>
                  <a:srgbClr val="000000"/>
                </a:solidFill>
                <a:latin typeface="Arial"/>
              </a:rPr>
              <a:t>preped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fugiasp</a:t>
            </a:r>
            <a:r>
              <a:rPr lang="de-DE" sz="2500" kern="1200" baseline="0" dirty="0" smtClean="0">
                <a:solidFill>
                  <a:srgbClr val="000000"/>
                </a:solidFill>
                <a:latin typeface="Arial"/>
              </a:rPr>
              <a:t> </a:t>
            </a:r>
            <a:r>
              <a:rPr lang="de-DE" sz="2500" kern="1200" baseline="0" dirty="0" err="1" smtClean="0">
                <a:solidFill>
                  <a:srgbClr val="000000"/>
                </a:solidFill>
                <a:latin typeface="Arial"/>
              </a:rPr>
              <a:t>eraerum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autaspe</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tiatiate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voluptur</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peruntu</a:t>
            </a:r>
            <a:r>
              <a:rPr lang="de-DE" sz="2500" kern="1200" baseline="0" dirty="0" smtClean="0">
                <a:solidFill>
                  <a:srgbClr val="000000"/>
                </a:solidFill>
                <a:latin typeface="Arial"/>
              </a:rPr>
              <a:t> </a:t>
            </a:r>
            <a:r>
              <a:rPr lang="de-DE" sz="2500" kern="1200" baseline="0" dirty="0" err="1" smtClean="0">
                <a:solidFill>
                  <a:srgbClr val="000000"/>
                </a:solidFill>
                <a:latin typeface="Arial"/>
              </a:rPr>
              <a:t>ribusandio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voloreperit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omnimpe</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corrum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exerior</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repedig</a:t>
            </a:r>
            <a:r>
              <a:rPr lang="de-DE" sz="2500" kern="1200" baseline="0" dirty="0" smtClean="0">
                <a:solidFill>
                  <a:srgbClr val="000000"/>
                </a:solidFill>
                <a:latin typeface="Arial"/>
              </a:rPr>
              <a:t> </a:t>
            </a:r>
            <a:r>
              <a:rPr lang="de-DE" sz="2500" kern="1200" baseline="0" dirty="0" err="1" smtClean="0">
                <a:solidFill>
                  <a:srgbClr val="000000"/>
                </a:solidFill>
                <a:latin typeface="Arial"/>
              </a:rPr>
              <a:t>entiaecta</a:t>
            </a:r>
            <a:r>
              <a:rPr lang="de-DE" sz="2500" kern="1200" baseline="0" dirty="0" smtClean="0">
                <a:solidFill>
                  <a:srgbClr val="000000"/>
                </a:solidFill>
                <a:latin typeface="Arial"/>
              </a:rPr>
              <a:t> </a:t>
            </a:r>
            <a:r>
              <a:rPr lang="de-DE" sz="2500" kern="1200" baseline="0" dirty="0" err="1" smtClean="0">
                <a:solidFill>
                  <a:srgbClr val="000000"/>
                </a:solidFill>
                <a:latin typeface="Arial"/>
              </a:rPr>
              <a: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rere</a:t>
            </a:r>
            <a:r>
              <a:rPr lang="de-DE" sz="2500" kern="1200" baseline="0" dirty="0" smtClean="0">
                <a:solidFill>
                  <a:srgbClr val="000000"/>
                </a:solidFill>
                <a:latin typeface="Arial"/>
              </a:rPr>
              <a:t>, </a:t>
            </a:r>
            <a:r>
              <a:rPr lang="de-DE" sz="2500" kern="1200" baseline="0" dirty="0" err="1" smtClean="0">
                <a:solidFill>
                  <a:srgbClr val="000000"/>
                </a:solidFill>
                <a:latin typeface="Arial"/>
              </a:rPr>
              <a:t>occus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delitas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alis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acculpa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ideliquiam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aceaquid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modit</a:t>
            </a:r>
            <a:r>
              <a:rPr lang="de-DE" sz="2500" kern="1200" baseline="0" dirty="0" smtClean="0">
                <a:solidFill>
                  <a:srgbClr val="000000"/>
                </a:solidFill>
                <a:latin typeface="Arial"/>
              </a:rPr>
              <a:t> </a:t>
            </a:r>
            <a:r>
              <a:rPr lang="de-DE" sz="2500" kern="1200" baseline="0" dirty="0" err="1" smtClean="0">
                <a:solidFill>
                  <a:srgbClr val="000000"/>
                </a:solidFill>
                <a:latin typeface="Arial"/>
              </a:rPr>
              <a:t>aspid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eaque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illignissim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quiassu</a:t>
            </a:r>
            <a:r>
              <a:rPr lang="de-DE" sz="2500" kern="1200" baseline="0" dirty="0" smtClean="0">
                <a:solidFill>
                  <a:srgbClr val="000000"/>
                </a:solidFill>
                <a:latin typeface="Arial"/>
              </a:rPr>
              <a:t> </a:t>
            </a:r>
            <a:r>
              <a:rPr lang="de-DE" sz="2500" kern="1200" baseline="0" dirty="0" err="1" smtClean="0">
                <a:solidFill>
                  <a:srgbClr val="000000"/>
                </a:solidFill>
                <a:latin typeface="Arial"/>
              </a:rPr>
              <a:t>nderit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corem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faceata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la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Nequia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voloratusci</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mos</a:t>
            </a:r>
            <a:r>
              <a:rPr lang="de-DE" sz="2500" kern="1200" baseline="0" dirty="0" smtClean="0">
                <a:solidFill>
                  <a:srgbClr val="000000"/>
                </a:solidFill>
                <a:latin typeface="Arial"/>
              </a:rPr>
              <a:t> </a:t>
            </a:r>
            <a:r>
              <a:rPr lang="de-DE" sz="2500" kern="1200" baseline="0" dirty="0" err="1" smtClean="0">
                <a:solidFill>
                  <a:srgbClr val="000000"/>
                </a:solidFill>
                <a:latin typeface="Arial"/>
              </a:rPr>
              <a:t>ipidella</a:t>
            </a:r>
            <a:r>
              <a:rPr lang="de-DE" sz="2500" kern="1200" baseline="0" dirty="0" smtClean="0">
                <a:solidFill>
                  <a:srgbClr val="000000"/>
                </a:solidFill>
                <a:latin typeface="Arial"/>
              </a:rPr>
              <a:t> </a:t>
            </a:r>
            <a:r>
              <a:rPr lang="de-DE" sz="2500" kern="1200" baseline="0" dirty="0" err="1" smtClean="0">
                <a:solidFill>
                  <a:srgbClr val="000000"/>
                </a:solidFill>
                <a:latin typeface="Arial"/>
              </a:rPr>
              <a:t>simust</a:t>
            </a:r>
            <a:r>
              <a:rPr lang="de-DE" sz="2500" kern="1200" baseline="0" dirty="0" smtClean="0">
                <a:solidFill>
                  <a:srgbClr val="000000"/>
                </a:solidFill>
                <a:latin typeface="Arial"/>
              </a:rPr>
              <a:t>, </a:t>
            </a:r>
            <a:r>
              <a:rPr lang="de-DE" sz="2500" kern="1200" baseline="0" dirty="0" err="1" smtClean="0">
                <a:solidFill>
                  <a:srgbClr val="000000"/>
                </a:solidFill>
                <a:latin typeface="Arial"/>
              </a:rPr>
              <a:t>erferumquam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dolum</a:t>
            </a:r>
            <a:r>
              <a:rPr lang="de-DE" sz="2500" kern="1200" baseline="0" dirty="0" smtClean="0">
                <a:solidFill>
                  <a:srgbClr val="000000"/>
                </a:solidFill>
                <a:latin typeface="Arial"/>
              </a:rPr>
              <a:t> in </a:t>
            </a:r>
            <a:r>
              <a:rPr lang="de-DE" sz="2500" kern="1200" baseline="0" dirty="0" err="1" smtClean="0">
                <a:solidFill>
                  <a:srgbClr val="000000"/>
                </a:solidFill>
                <a:latin typeface="Arial"/>
              </a:rPr>
              <a:t>eseque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pe</a:t>
            </a:r>
            <a:r>
              <a:rPr lang="de-DE" sz="2500" kern="1200" baseline="0" dirty="0" smtClean="0">
                <a:solidFill>
                  <a:srgbClr val="000000"/>
                </a:solidFill>
                <a:latin typeface="Arial"/>
              </a:rPr>
              <a:t> </a:t>
            </a:r>
            <a:r>
              <a:rPr lang="de-DE" sz="2500" kern="1200" baseline="0" dirty="0" err="1" smtClean="0">
                <a:solidFill>
                  <a:srgbClr val="000000"/>
                </a:solidFill>
                <a:latin typeface="Arial"/>
              </a:rPr>
              <a:t>sed</a:t>
            </a:r>
            <a:r>
              <a:rPr lang="de-DE" sz="2500" kern="1200" baseline="0" dirty="0" smtClean="0">
                <a:solidFill>
                  <a:srgbClr val="000000"/>
                </a:solidFill>
                <a:latin typeface="Arial"/>
              </a:rPr>
              <a:t> quas </a:t>
            </a:r>
            <a:r>
              <a:rPr lang="de-DE" sz="2500" kern="1200" baseline="0" dirty="0" err="1" smtClean="0">
                <a:solidFill>
                  <a:srgbClr val="000000"/>
                </a:solidFill>
                <a:latin typeface="Arial"/>
              </a:rPr>
              <a:t>doluptae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nimusda</a:t>
            </a:r>
            <a:r>
              <a:rPr lang="de-DE" sz="2500" kern="1200" baseline="0" dirty="0" smtClean="0">
                <a:solidFill>
                  <a:srgbClr val="000000"/>
                </a:solidFill>
                <a:latin typeface="Arial"/>
              </a:rPr>
              <a:t> </a:t>
            </a:r>
            <a:r>
              <a:rPr lang="de-DE" sz="2500" kern="1200" baseline="0" dirty="0" err="1" smtClean="0">
                <a:solidFill>
                  <a:srgbClr val="000000"/>
                </a:solidFill>
                <a:latin typeface="Arial"/>
              </a:rPr>
              <a:t>ndebitas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rehentio</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quiaspero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magnimp</a:t>
            </a:r>
            <a:r>
              <a:rPr lang="de-DE" sz="2500" kern="1200" baseline="0" dirty="0" smtClean="0">
                <a:solidFill>
                  <a:srgbClr val="000000"/>
                </a:solidFill>
                <a:latin typeface="Arial"/>
              </a:rPr>
              <a:t> </a:t>
            </a:r>
            <a:r>
              <a:rPr lang="de-DE" sz="2500" kern="1200" baseline="0" dirty="0" err="1" smtClean="0">
                <a:solidFill>
                  <a:srgbClr val="000000"/>
                </a:solidFill>
                <a:latin typeface="Arial"/>
              </a:rPr>
              <a:t>orrorum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sundam</a:t>
            </a:r>
            <a:r>
              <a:rPr lang="de-DE" sz="2500" kern="1200" baseline="0" dirty="0" smtClean="0">
                <a:solidFill>
                  <a:srgbClr val="000000"/>
                </a:solidFill>
                <a:latin typeface="Arial"/>
              </a:rPr>
              <a:t> </a:t>
            </a:r>
            <a:r>
              <a:rPr lang="de-DE" sz="2500" kern="1200" baseline="0" dirty="0" err="1" smtClean="0">
                <a:solidFill>
                  <a:srgbClr val="000000"/>
                </a:solidFill>
                <a:latin typeface="Arial"/>
              </a:rPr>
              <a:t>eat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litatin</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experia</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a:t>
            </a:r>
            <a:r>
              <a:rPr lang="de-DE" sz="2500" kern="1200" baseline="0" dirty="0" smtClean="0">
                <a:solidFill>
                  <a:srgbClr val="000000"/>
                </a:solidFill>
                <a:latin typeface="Arial"/>
              </a:rPr>
              <a:t> </a:t>
            </a:r>
            <a:r>
              <a:rPr lang="de-DE" sz="2500" kern="1200" baseline="0" dirty="0" err="1" smtClean="0">
                <a:solidFill>
                  <a:srgbClr val="000000"/>
                </a:solidFill>
                <a:latin typeface="Arial"/>
              </a:rPr>
              <a:t>unt</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quamet</a:t>
            </a:r>
            <a:r>
              <a:rPr lang="de-DE" sz="2500" kern="1200" baseline="0" dirty="0" smtClean="0">
                <a:solidFill>
                  <a:srgbClr val="000000"/>
                </a:solidFill>
                <a:latin typeface="Arial"/>
              </a:rPr>
              <a:t> </a:t>
            </a:r>
            <a:r>
              <a:rPr lang="de-DE" sz="2500" kern="1200" baseline="0" dirty="0" err="1" smtClean="0">
                <a:solidFill>
                  <a:srgbClr val="000000"/>
                </a:solidFill>
                <a:latin typeface="Arial"/>
              </a:rPr>
              <a:t>laccabo</a:t>
            </a:r>
            <a:r>
              <a:rPr lang="de-DE" sz="2500" kern="1200" baseline="0" dirty="0" smtClean="0">
                <a:solidFill>
                  <a:srgbClr val="000000"/>
                </a:solidFill>
                <a:latin typeface="Arial"/>
              </a:rPr>
              <a:t>. Min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oditatistem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ratemporesti</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volesciur</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peruntu</a:t>
            </a:r>
            <a:r>
              <a:rPr lang="de-DE" sz="2500" kern="1200" baseline="0" dirty="0" smtClean="0">
                <a:solidFill>
                  <a:srgbClr val="000000"/>
                </a:solidFill>
                <a:latin typeface="Arial"/>
              </a:rPr>
              <a:t> </a:t>
            </a:r>
            <a:r>
              <a:rPr lang="de-DE" sz="2500" kern="1200" baseline="0" dirty="0" err="1" smtClean="0">
                <a:solidFill>
                  <a:srgbClr val="000000"/>
                </a:solidFill>
                <a:latin typeface="Arial"/>
              </a:rPr>
              <a:t>ribusandio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voloreperit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omnimpe</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corrum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exerior</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repedig</a:t>
            </a:r>
            <a:r>
              <a:rPr lang="de-DE" sz="2500" kern="1200" baseline="0" dirty="0" smtClean="0">
                <a:solidFill>
                  <a:srgbClr val="000000"/>
                </a:solidFill>
                <a:latin typeface="Arial"/>
              </a:rPr>
              <a:t> </a:t>
            </a:r>
            <a:r>
              <a:rPr lang="de-DE" sz="2500" kern="1200" baseline="0" dirty="0" err="1" smtClean="0">
                <a:solidFill>
                  <a:srgbClr val="000000"/>
                </a:solidFill>
                <a:latin typeface="Arial"/>
              </a:rPr>
              <a:t>entiaecta</a:t>
            </a:r>
            <a:r>
              <a:rPr lang="de-DE" sz="2500" kern="1200" baseline="0" dirty="0" smtClean="0">
                <a:solidFill>
                  <a:srgbClr val="000000"/>
                </a:solidFill>
                <a:latin typeface="Arial"/>
              </a:rPr>
              <a:t> </a:t>
            </a:r>
            <a:r>
              <a:rPr lang="de-DE" sz="2500" kern="1200" baseline="0" dirty="0" err="1" smtClean="0">
                <a:solidFill>
                  <a:srgbClr val="000000"/>
                </a:solidFill>
                <a:latin typeface="Arial"/>
              </a:rPr>
              <a: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rere</a:t>
            </a:r>
            <a:r>
              <a:rPr lang="de-DE" sz="2500" kern="1200" baseline="0" dirty="0" smtClean="0">
                <a:solidFill>
                  <a:srgbClr val="000000"/>
                </a:solidFill>
                <a:latin typeface="Arial"/>
              </a:rPr>
              <a:t>, </a:t>
            </a:r>
            <a:r>
              <a:rPr lang="de-DE" sz="2500" kern="1200" baseline="0" dirty="0" err="1" smtClean="0">
                <a:solidFill>
                  <a:srgbClr val="000000"/>
                </a:solidFill>
                <a:latin typeface="Arial"/>
              </a:rPr>
              <a:t>occus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delitas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alis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acculpa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ideliquiam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aceaquid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modit</a:t>
            </a:r>
            <a:r>
              <a:rPr lang="de-DE" sz="2500" kern="1200" baseline="0" dirty="0" smtClean="0">
                <a:solidFill>
                  <a:srgbClr val="000000"/>
                </a:solidFill>
                <a:latin typeface="Arial"/>
              </a:rPr>
              <a:t> </a:t>
            </a:r>
            <a:r>
              <a:rPr lang="de-DE" sz="2500" kern="1200" baseline="0" dirty="0" err="1" smtClean="0">
                <a:solidFill>
                  <a:srgbClr val="000000"/>
                </a:solidFill>
                <a:latin typeface="Arial"/>
              </a:rPr>
              <a:t>aspid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eaque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illignissim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quiassu</a:t>
            </a:r>
            <a:r>
              <a:rPr lang="de-DE" sz="2500" kern="1200" baseline="0" dirty="0" smtClean="0">
                <a:solidFill>
                  <a:srgbClr val="000000"/>
                </a:solidFill>
                <a:latin typeface="Arial"/>
              </a:rPr>
              <a:t> </a:t>
            </a:r>
            <a:r>
              <a:rPr lang="de-DE" sz="2500" kern="1200" baseline="0" dirty="0" err="1" smtClean="0">
                <a:solidFill>
                  <a:srgbClr val="000000"/>
                </a:solidFill>
                <a:latin typeface="Arial"/>
              </a:rPr>
              <a:t>nderit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corem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faceata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la et </a:t>
            </a:r>
            <a:r>
              <a:rPr lang="de-DE" sz="2500" kern="1200" baseline="0" dirty="0" err="1" smtClean="0">
                <a:solidFill>
                  <a:srgbClr val="000000"/>
                </a:solidFill>
                <a:latin typeface="Arial"/>
              </a:rPr>
              <a:t>fuga</a:t>
            </a:r>
            <a:r>
              <a:rPr lang="de-DE" sz="2500" kern="1200" baseline="0" smtClean="0">
                <a:solidFill>
                  <a:srgbClr val="000000"/>
                </a:solidFill>
                <a:latin typeface="Arial"/>
              </a:rPr>
              <a:t>. </a:t>
            </a:r>
            <a:endParaRPr lang="de-DE" sz="2500" kern="1200" baseline="0" dirty="0" smtClean="0">
              <a:solidFill>
                <a:srgbClr val="000000"/>
              </a:solidFill>
              <a:latin typeface="Arial"/>
            </a:endParaRPr>
          </a:p>
        </p:txBody>
      </p:sp>
      <p:sp>
        <p:nvSpPr>
          <p:cNvPr id="5" name="Fußzeilenplatzhalter 4"/>
          <p:cNvSpPr>
            <a:spLocks noGrp="1"/>
          </p:cNvSpPr>
          <p:nvPr>
            <p:ph type="ftr" sz="quarter" idx="11"/>
          </p:nvPr>
        </p:nvSpPr>
        <p:spPr/>
        <p:txBody>
          <a:bodyPr/>
          <a:lstStyle/>
          <a:p>
            <a:r>
              <a:rPr lang="de-DE" b="1" dirty="0" smtClean="0"/>
              <a:t>Technische Universität München </a:t>
            </a:r>
          </a:p>
          <a:p>
            <a:r>
              <a:rPr lang="de-DE" dirty="0" smtClean="0"/>
              <a:t>Fakultät für Mustertechnik </a:t>
            </a:r>
          </a:p>
          <a:p>
            <a:r>
              <a:rPr lang="de-DE" dirty="0" smtClean="0"/>
              <a:t>Lehrstuhl für Musterverfahren</a:t>
            </a:r>
          </a:p>
        </p:txBody>
      </p:sp>
      <p:sp>
        <p:nvSpPr>
          <p:cNvPr id="13" name="Bildplatzhalter 12"/>
          <p:cNvSpPr>
            <a:spLocks noGrp="1"/>
          </p:cNvSpPr>
          <p:nvPr>
            <p:ph type="pic" sz="quarter" idx="16"/>
          </p:nvPr>
        </p:nvSpPr>
        <p:spPr>
          <a:xfrm>
            <a:off x="9666958" y="20684603"/>
            <a:ext cx="7380000" cy="6120000"/>
          </a:xfrm>
          <a:prstGeom prst="rect">
            <a:avLst/>
          </a:prstGeom>
        </p:spPr>
        <p:txBody>
          <a:bodyPr bIns="46800" anchor="t" anchorCtr="0"/>
          <a:lstStyle/>
          <a:p>
            <a:r>
              <a:rPr lang="de-DE" smtClean="0"/>
              <a:t>Bild durch Klicken auf Symbol hinzufügen</a:t>
            </a:r>
            <a:endParaRPr lang="de-DE" dirty="0"/>
          </a:p>
        </p:txBody>
      </p:sp>
      <p:sp>
        <p:nvSpPr>
          <p:cNvPr id="19" name="Textplatzhalter 18"/>
          <p:cNvSpPr>
            <a:spLocks noGrp="1"/>
          </p:cNvSpPr>
          <p:nvPr>
            <p:ph type="body" sz="quarter" idx="17" hasCustomPrompt="1"/>
          </p:nvPr>
        </p:nvSpPr>
        <p:spPr>
          <a:xfrm>
            <a:off x="9666958" y="26805283"/>
            <a:ext cx="7380000" cy="254669"/>
          </a:xfrm>
          <a:prstGeom prst="rect">
            <a:avLst/>
          </a:prstGeom>
        </p:spPr>
        <p:txBody>
          <a:bodyPr lIns="0" tIns="0" rIns="0" bIns="0" anchor="b" anchorCtr="0"/>
          <a:lstStyle>
            <a:lvl1pPr>
              <a:buNone/>
              <a:defRPr sz="1400"/>
            </a:lvl1pPr>
          </a:lstStyle>
          <a:p>
            <a:pPr lvl="0"/>
            <a:r>
              <a:rPr lang="de-DE" dirty="0" smtClean="0"/>
              <a:t>Bildunterschrift, Autor </a:t>
            </a:r>
            <a:r>
              <a:rPr lang="de-DE" dirty="0" err="1" smtClean="0"/>
              <a:t>etc</a:t>
            </a:r>
            <a:endParaRPr lang="de-DE" dirty="0"/>
          </a:p>
        </p:txBody>
      </p:sp>
      <p:sp>
        <p:nvSpPr>
          <p:cNvPr id="12" name="Bildplatzhalter 12"/>
          <p:cNvSpPr>
            <a:spLocks noGrp="1"/>
          </p:cNvSpPr>
          <p:nvPr>
            <p:ph type="pic" sz="quarter" idx="18"/>
          </p:nvPr>
        </p:nvSpPr>
        <p:spPr>
          <a:xfrm>
            <a:off x="25761566" y="9091315"/>
            <a:ext cx="7380000" cy="9360360"/>
          </a:xfrm>
          <a:prstGeom prst="rect">
            <a:avLst/>
          </a:prstGeom>
        </p:spPr>
        <p:txBody>
          <a:bodyPr bIns="46800" anchor="t" anchorCtr="0"/>
          <a:lstStyle/>
          <a:p>
            <a:r>
              <a:rPr lang="de-DE" smtClean="0"/>
              <a:t>Bild durch Klicken auf Symbol hinzufügen</a:t>
            </a:r>
            <a:endParaRPr lang="de-DE" dirty="0"/>
          </a:p>
        </p:txBody>
      </p:sp>
      <p:sp>
        <p:nvSpPr>
          <p:cNvPr id="14" name="Textplatzhalter 18"/>
          <p:cNvSpPr>
            <a:spLocks noGrp="1"/>
          </p:cNvSpPr>
          <p:nvPr>
            <p:ph type="body" sz="quarter" idx="19" hasCustomPrompt="1"/>
          </p:nvPr>
        </p:nvSpPr>
        <p:spPr>
          <a:xfrm>
            <a:off x="25761566" y="18452355"/>
            <a:ext cx="7380000" cy="254669"/>
          </a:xfrm>
          <a:prstGeom prst="rect">
            <a:avLst/>
          </a:prstGeom>
        </p:spPr>
        <p:txBody>
          <a:bodyPr lIns="0" tIns="0" rIns="0" bIns="0" anchor="b" anchorCtr="0"/>
          <a:lstStyle>
            <a:lvl1pPr>
              <a:buNone/>
              <a:defRPr sz="1400"/>
            </a:lvl1pPr>
          </a:lstStyle>
          <a:p>
            <a:pPr lvl="0"/>
            <a:r>
              <a:rPr lang="de-DE" dirty="0" smtClean="0"/>
              <a:t>Bildunterschrift, Autor </a:t>
            </a:r>
            <a:r>
              <a:rPr lang="de-DE" dirty="0" err="1" smtClean="0"/>
              <a:t>etc</a:t>
            </a:r>
            <a:endParaRPr lang="de-DE" dirty="0"/>
          </a:p>
        </p:txBody>
      </p:sp>
      <p:sp>
        <p:nvSpPr>
          <p:cNvPr id="15" name="Titel 10"/>
          <p:cNvSpPr>
            <a:spLocks noGrp="1"/>
          </p:cNvSpPr>
          <p:nvPr>
            <p:ph type="title" hasCustomPrompt="1"/>
          </p:nvPr>
        </p:nvSpPr>
        <p:spPr>
          <a:xfrm>
            <a:off x="1656000" y="4950000"/>
            <a:ext cx="39492000" cy="810948"/>
          </a:xfrm>
          <a:prstGeom prst="rect">
            <a:avLst/>
          </a:prstGeom>
        </p:spPr>
        <p:txBody>
          <a:bodyPr lIns="0" tIns="0" rIns="0" bIns="0" anchor="ctr" anchorCtr="0"/>
          <a:lstStyle>
            <a:lvl1pPr>
              <a:defRPr/>
            </a:lvl1pPr>
          </a:lstStyle>
          <a:p>
            <a:r>
              <a:rPr lang="de-DE" dirty="0" smtClean="0"/>
              <a:t>Überschrift 1</a:t>
            </a:r>
            <a:endParaRPr lang="de-DE" dirty="0"/>
          </a:p>
        </p:txBody>
      </p:sp>
      <p:sp>
        <p:nvSpPr>
          <p:cNvPr id="16" name="Textplatzhalter 16"/>
          <p:cNvSpPr>
            <a:spLocks noGrp="1"/>
          </p:cNvSpPr>
          <p:nvPr>
            <p:ph type="body" sz="quarter" idx="14" hasCustomPrompt="1"/>
          </p:nvPr>
        </p:nvSpPr>
        <p:spPr>
          <a:xfrm>
            <a:off x="1656000" y="8172000"/>
            <a:ext cx="39492000" cy="508672"/>
          </a:xfrm>
          <a:prstGeom prst="rect">
            <a:avLst/>
          </a:prstGeom>
        </p:spPr>
        <p:txBody>
          <a:bodyPr lIns="0" tIns="0" rIns="0" bIns="0" anchor="ctr" anchorCtr="0"/>
          <a:lstStyle>
            <a:lvl1pPr>
              <a:buNone/>
              <a:defRPr sz="4400" baseline="0"/>
            </a:lvl1pPr>
          </a:lstStyle>
          <a:p>
            <a:r>
              <a:rPr lang="de-DE" sz="4400" baseline="0" dirty="0" smtClean="0">
                <a:latin typeface="Arial" pitchFamily="34" charset="0"/>
                <a:cs typeface="Arial" pitchFamily="34" charset="0"/>
              </a:rPr>
              <a:t>Überschrift 3</a:t>
            </a:r>
            <a:endParaRPr lang="de-DE" sz="6700" dirty="0">
              <a:latin typeface="Arial" pitchFamily="34" charset="0"/>
              <a:cs typeface="Arial" pitchFamily="34" charset="0"/>
            </a:endParaRPr>
          </a:p>
        </p:txBody>
      </p:sp>
      <p:sp>
        <p:nvSpPr>
          <p:cNvPr id="17" name="Textplatzhalter 9"/>
          <p:cNvSpPr>
            <a:spLocks noGrp="1"/>
          </p:cNvSpPr>
          <p:nvPr>
            <p:ph type="body" sz="quarter" idx="15" hasCustomPrompt="1"/>
          </p:nvPr>
        </p:nvSpPr>
        <p:spPr>
          <a:xfrm>
            <a:off x="1655999" y="6804000"/>
            <a:ext cx="39492000" cy="595131"/>
          </a:xfrm>
          <a:prstGeom prst="rect">
            <a:avLst/>
          </a:prstGeom>
        </p:spPr>
        <p:txBody>
          <a:bodyPr lIns="0" tIns="0" rIns="0" bIns="0" anchor="ctr" anchorCtr="0"/>
          <a:lstStyle>
            <a:lvl1pPr>
              <a:buNone/>
              <a:defRPr sz="6700" baseline="0"/>
            </a:lvl1pPr>
          </a:lstStyle>
          <a:p>
            <a:pPr lvl="0"/>
            <a:r>
              <a:rPr lang="de-DE" dirty="0" smtClean="0"/>
              <a:t>Überschrift 2</a:t>
            </a:r>
            <a:endParaRPr lang="de-DE"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wenig Text">
    <p:spTree>
      <p:nvGrpSpPr>
        <p:cNvPr id="1" name=""/>
        <p:cNvGrpSpPr/>
        <p:nvPr/>
      </p:nvGrpSpPr>
      <p:grpSpPr>
        <a:xfrm>
          <a:off x="0" y="0"/>
          <a:ext cx="0" cy="0"/>
          <a:chOff x="0" y="0"/>
          <a:chExt cx="0" cy="0"/>
        </a:xfrm>
      </p:grpSpPr>
      <p:sp>
        <p:nvSpPr>
          <p:cNvPr id="15" name="Titel 10"/>
          <p:cNvSpPr>
            <a:spLocks noGrp="1"/>
          </p:cNvSpPr>
          <p:nvPr>
            <p:ph type="title" hasCustomPrompt="1"/>
          </p:nvPr>
        </p:nvSpPr>
        <p:spPr>
          <a:xfrm>
            <a:off x="1656000" y="4680000"/>
            <a:ext cx="39492000" cy="22102134"/>
          </a:xfrm>
          <a:prstGeom prst="rect">
            <a:avLst/>
          </a:prstGeom>
        </p:spPr>
        <p:txBody>
          <a:bodyPr lIns="0" tIns="0" rIns="0" bIns="0" anchor="t" anchorCtr="0"/>
          <a:lstStyle>
            <a:lvl1pPr>
              <a:defRPr lang="de-DE" sz="9400" baseline="0" smtClean="0"/>
            </a:lvl1pPr>
          </a:lstStyle>
          <a:p>
            <a:r>
              <a:rPr lang="de-DE" sz="9400" kern="1200" baseline="0" dirty="0" smtClean="0">
                <a:solidFill>
                  <a:srgbClr val="000000"/>
                </a:solidFill>
                <a:latin typeface="Arial"/>
              </a:rPr>
              <a:t>Für Plakate mit wenig Text kann auch größere Schrift (wie in den Überschriften) eingesetzt werden. Je nach Zweck und Gebrauch des Plakats sollte die Schriftgröße angemessen sein.</a:t>
            </a:r>
            <a:endParaRPr lang="de-DE" dirty="0"/>
          </a:p>
        </p:txBody>
      </p:sp>
      <p:sp>
        <p:nvSpPr>
          <p:cNvPr id="14" name="Fußzeilenplatzhalter 13"/>
          <p:cNvSpPr>
            <a:spLocks noGrp="1"/>
          </p:cNvSpPr>
          <p:nvPr>
            <p:ph type="ftr" sz="quarter" idx="21"/>
          </p:nvPr>
        </p:nvSpPr>
        <p:spPr>
          <a:xfrm>
            <a:off x="1656000" y="27936000"/>
            <a:ext cx="39492000" cy="741491"/>
          </a:xfrm>
          <a:prstGeom prst="rect">
            <a:avLst/>
          </a:prstGeom>
        </p:spPr>
        <p:txBody>
          <a:bodyPr/>
          <a:lstStyle/>
          <a:p>
            <a:r>
              <a:rPr lang="de-DE" b="1" smtClean="0"/>
              <a:t>Technische Universität München </a:t>
            </a:r>
          </a:p>
          <a:p>
            <a:r>
              <a:rPr lang="de-DE" smtClean="0"/>
              <a:t>Fakultät für Mustertechnik </a:t>
            </a:r>
          </a:p>
          <a:p>
            <a:r>
              <a:rPr lang="de-DE" smtClean="0"/>
              <a:t>Lehrstuhl für Musterverfahren</a:t>
            </a:r>
            <a:endParaRPr lang="de-DE" dirty="0" smtClean="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EXTBOXEN 5 Spalten">
    <p:spTree>
      <p:nvGrpSpPr>
        <p:cNvPr id="1" name=""/>
        <p:cNvGrpSpPr/>
        <p:nvPr/>
      </p:nvGrpSpPr>
      <p:grpSpPr>
        <a:xfrm>
          <a:off x="0" y="0"/>
          <a:ext cx="0" cy="0"/>
          <a:chOff x="0" y="0"/>
          <a:chExt cx="0" cy="0"/>
        </a:xfrm>
      </p:grpSpPr>
      <p:sp>
        <p:nvSpPr>
          <p:cNvPr id="21" name="Textplatzhalter 16"/>
          <p:cNvSpPr>
            <a:spLocks noGrp="1"/>
          </p:cNvSpPr>
          <p:nvPr>
            <p:ph type="body" sz="quarter" idx="22" hasCustomPrompt="1"/>
          </p:nvPr>
        </p:nvSpPr>
        <p:spPr>
          <a:xfrm>
            <a:off x="17745238" y="8784000"/>
            <a:ext cx="7308000" cy="18426761"/>
          </a:xfrm>
          <a:prstGeom prst="rect">
            <a:avLst/>
          </a:prstGeom>
        </p:spPr>
        <p:txBody>
          <a:bodyPr lIns="0" tIns="504000" rIns="0" bIns="0"/>
          <a:lstStyle>
            <a:lvl1pPr marL="0" indent="0" rtl="0">
              <a:lnSpc>
                <a:spcPts val="3200"/>
              </a:lnSpc>
              <a:spcBef>
                <a:spcPts val="0"/>
              </a:spcBef>
              <a:spcAft>
                <a:spcPts val="3200"/>
              </a:spcAft>
              <a:buFontTx/>
              <a:buNone/>
              <a:defRPr/>
            </a:lvl1pPr>
            <a:lvl2pPr marL="0" indent="0">
              <a:lnSpc>
                <a:spcPts val="3200"/>
              </a:lnSpc>
              <a:spcBef>
                <a:spcPts val="0"/>
              </a:spcBef>
              <a:buNone/>
              <a:defRPr b="1"/>
            </a:lvl2pPr>
            <a:lvl3pPr marL="144000" indent="-144000" algn="l" defTabSz="4176431" rtl="0" eaLnBrk="1" latinLnBrk="0" hangingPunct="1">
              <a:lnSpc>
                <a:spcPts val="3200"/>
              </a:lnSpc>
              <a:spcBef>
                <a:spcPts val="0"/>
              </a:spcBef>
              <a:spcAft>
                <a:spcPts val="3200"/>
              </a:spcAft>
              <a:buFont typeface="Arial" pitchFamily="34" charset="0"/>
              <a:buChar char="•"/>
              <a:defRPr/>
            </a:lvl3pPr>
            <a:lvl4pPr marL="0" indent="0">
              <a:defRPr/>
            </a:lvl4pPr>
            <a:lvl5pPr>
              <a:defRPr/>
            </a:lvl5pPr>
          </a:lstStyle>
          <a:p>
            <a:pPr rtl="0"/>
            <a:r>
              <a:rPr lang="de-DE" sz="2500" kern="1200" baseline="0" dirty="0" smtClean="0">
                <a:solidFill>
                  <a:srgbClr val="000000"/>
                </a:solidFill>
                <a:latin typeface="Arial"/>
              </a:rPr>
              <a:t>Papier-stärke (sog. Grammatur) und Haptik achten.</a:t>
            </a:r>
          </a:p>
          <a:p>
            <a:pPr rtl="0"/>
            <a:r>
              <a:rPr lang="de-DE" sz="2500" kern="1200" baseline="0" dirty="0" smtClean="0">
                <a:solidFill>
                  <a:srgbClr val="000000"/>
                </a:solidFill>
                <a:latin typeface="Arial"/>
              </a:rPr>
              <a:t>Weitere Informationen zum Corporate Design der TUM finden Sie unter www.tum.de/cd</a:t>
            </a:r>
          </a:p>
          <a:p>
            <a:pPr lvl="1"/>
            <a:r>
              <a:rPr lang="de-DE" dirty="0" smtClean="0"/>
              <a:t>Blindtext</a:t>
            </a:r>
          </a:p>
          <a:p>
            <a:pPr rtl="0"/>
            <a:r>
              <a:rPr lang="de-DE" sz="2500" kern="1200" baseline="0" dirty="0" err="1" smtClean="0">
                <a:solidFill>
                  <a:srgbClr val="000000"/>
                </a:solidFill>
                <a:latin typeface="Arial"/>
              </a:rPr>
              <a:t>Pa</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dolumquatur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officiist</a:t>
            </a:r>
            <a:r>
              <a:rPr lang="de-DE" sz="2500" kern="1200" baseline="0" dirty="0" smtClean="0">
                <a:solidFill>
                  <a:srgbClr val="000000"/>
                </a:solidFill>
                <a:latin typeface="Arial"/>
              </a:rPr>
              <a:t>, </a:t>
            </a:r>
            <a:r>
              <a:rPr lang="de-DE" sz="2500" kern="1200" baseline="0" dirty="0" err="1" smtClean="0">
                <a:solidFill>
                  <a:srgbClr val="000000"/>
                </a:solidFill>
                <a:latin typeface="Arial"/>
              </a:rPr>
              <a:t>cullacc</a:t>
            </a:r>
            <a:r>
              <a:rPr lang="de-DE" sz="2500" kern="1200" baseline="0" dirty="0" smtClean="0">
                <a:solidFill>
                  <a:srgbClr val="000000"/>
                </a:solidFill>
                <a:latin typeface="Arial"/>
              </a:rPr>
              <a:t> </a:t>
            </a:r>
            <a:r>
              <a:rPr lang="de-DE" sz="2500" kern="1200" baseline="0" dirty="0" err="1" smtClean="0">
                <a:solidFill>
                  <a:srgbClr val="000000"/>
                </a:solidFill>
                <a:latin typeface="Arial"/>
              </a:rPr>
              <a:t>umquod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res</a:t>
            </a:r>
            <a:r>
              <a:rPr lang="de-DE" sz="2500" kern="1200" baseline="0" dirty="0" smtClean="0">
                <a:solidFill>
                  <a:srgbClr val="000000"/>
                </a:solidFill>
                <a:latin typeface="Arial"/>
              </a:rPr>
              <a:t> ex et </a:t>
            </a:r>
            <a:r>
              <a:rPr lang="de-DE" sz="2500" kern="1200" baseline="0" dirty="0" err="1" smtClean="0">
                <a:solidFill>
                  <a:srgbClr val="000000"/>
                </a:solidFill>
                <a:latin typeface="Arial"/>
              </a:rPr>
              <a:t>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volum</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lit</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quam</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ea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elitatur</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experep</a:t>
            </a:r>
            <a:r>
              <a:rPr lang="de-DE" sz="2500" kern="1200" baseline="0" dirty="0" smtClean="0">
                <a:solidFill>
                  <a:srgbClr val="000000"/>
                </a:solidFill>
                <a:latin typeface="Arial"/>
              </a:rPr>
              <a:t> </a:t>
            </a:r>
            <a:r>
              <a:rPr lang="de-DE" sz="2500" kern="1200" baseline="0" dirty="0" err="1" smtClean="0">
                <a:solidFill>
                  <a:srgbClr val="000000"/>
                </a:solidFill>
                <a:latin typeface="Arial"/>
              </a:rPr>
              <a:t>elibus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inciam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tureictest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vererenienda</a:t>
            </a:r>
            <a:r>
              <a:rPr lang="de-DE" sz="2500" kern="1200" baseline="0" dirty="0" smtClean="0">
                <a:solidFill>
                  <a:srgbClr val="000000"/>
                </a:solidFill>
                <a:latin typeface="Arial"/>
              </a:rPr>
              <a:t> pro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a:t>
            </a:r>
            <a:r>
              <a:rPr lang="de-DE" sz="2500" kern="1200" baseline="0" dirty="0" smtClean="0">
                <a:solidFill>
                  <a:srgbClr val="000000"/>
                </a:solidFill>
                <a:latin typeface="Arial"/>
              </a:rPr>
              <a:t> </a:t>
            </a:r>
            <a:r>
              <a:rPr lang="de-DE" sz="2500" kern="1200" baseline="0" dirty="0" err="1" smtClean="0">
                <a:solidFill>
                  <a:srgbClr val="000000"/>
                </a:solidFill>
                <a:latin typeface="Arial"/>
              </a:rPr>
              <a:t>ullande</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eaqui</a:t>
            </a:r>
            <a:r>
              <a:rPr lang="de-DE" sz="2500" kern="1200" baseline="0" dirty="0" smtClean="0">
                <a:solidFill>
                  <a:srgbClr val="000000"/>
                </a:solidFill>
                <a:latin typeface="Arial"/>
              </a:rPr>
              <a:t> </a:t>
            </a:r>
            <a:r>
              <a:rPr lang="de-DE" sz="2500" kern="1200" baseline="0" dirty="0" err="1" smtClean="0">
                <a:solidFill>
                  <a:srgbClr val="000000"/>
                </a:solidFill>
                <a:latin typeface="Arial"/>
              </a:rPr>
              <a:t>toritionsed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voloriorem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harum</a:t>
            </a:r>
            <a:r>
              <a:rPr lang="de-DE" sz="2500" kern="1200" baseline="0" dirty="0" smtClean="0">
                <a:solidFill>
                  <a:srgbClr val="000000"/>
                </a:solidFill>
                <a:latin typeface="Arial"/>
              </a:rPr>
              <a:t> am </a:t>
            </a:r>
            <a:r>
              <a:rPr lang="de-DE" sz="2500" kern="1200" baseline="0" dirty="0" err="1" smtClean="0">
                <a:solidFill>
                  <a:srgbClr val="000000"/>
                </a:solidFill>
                <a:latin typeface="Arial"/>
              </a:rPr>
              <a:t>sitiossiti</a:t>
            </a:r>
            <a:r>
              <a:rPr lang="de-DE" sz="2500" kern="1200" baseline="0" dirty="0" smtClean="0">
                <a:solidFill>
                  <a:srgbClr val="000000"/>
                </a:solidFill>
                <a:latin typeface="Arial"/>
              </a:rPr>
              <a:t> </a:t>
            </a:r>
            <a:r>
              <a:rPr lang="de-DE" sz="2500" kern="1200" baseline="0" dirty="0" err="1" smtClean="0">
                <a:solidFill>
                  <a:srgbClr val="000000"/>
                </a:solidFill>
                <a:latin typeface="Arial"/>
              </a:rPr>
              <a:t>ilit</a:t>
            </a:r>
            <a:r>
              <a:rPr lang="de-DE" sz="2500" kern="1200" baseline="0" dirty="0" smtClean="0">
                <a:solidFill>
                  <a:srgbClr val="000000"/>
                </a:solidFill>
                <a:latin typeface="Arial"/>
              </a:rPr>
              <a:t> </a:t>
            </a:r>
            <a:r>
              <a:rPr lang="de-DE" sz="2500" kern="1200" baseline="0" dirty="0" err="1" smtClean="0">
                <a:solidFill>
                  <a:srgbClr val="000000"/>
                </a:solidFill>
                <a:latin typeface="Arial"/>
              </a:rPr>
              <a:t>mollorum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eatias</a:t>
            </a:r>
            <a:r>
              <a:rPr lang="de-DE" sz="2500" kern="1200" baseline="0" dirty="0" smtClean="0">
                <a:solidFill>
                  <a:srgbClr val="000000"/>
                </a:solidFill>
                <a:latin typeface="Arial"/>
              </a:rPr>
              <a:t> </a:t>
            </a:r>
            <a:r>
              <a:rPr lang="de-DE" sz="2500" kern="1200" baseline="0" dirty="0" err="1" smtClean="0">
                <a:solidFill>
                  <a:srgbClr val="000000"/>
                </a:solidFill>
                <a:latin typeface="Arial"/>
              </a:rPr>
              <a:t>sim</a:t>
            </a:r>
            <a:r>
              <a:rPr lang="de-DE" sz="2500" kern="1200" baseline="0" dirty="0" smtClean="0">
                <a:solidFill>
                  <a:srgbClr val="000000"/>
                </a:solidFill>
                <a:latin typeface="Arial"/>
              </a:rPr>
              <a:t> </a:t>
            </a:r>
            <a:r>
              <a:rPr lang="de-DE" sz="2500" kern="1200" baseline="0" dirty="0" err="1" smtClean="0">
                <a:solidFill>
                  <a:srgbClr val="000000"/>
                </a:solidFill>
                <a:latin typeface="Arial"/>
              </a:rPr>
              <a:t>lam</a:t>
            </a:r>
            <a:r>
              <a:rPr lang="de-DE" sz="2500" kern="1200" baseline="0" dirty="0" smtClean="0">
                <a:solidFill>
                  <a:srgbClr val="000000"/>
                </a:solidFill>
                <a:latin typeface="Arial"/>
              </a:rPr>
              <a:t> </a:t>
            </a:r>
            <a:r>
              <a:rPr lang="de-DE" sz="2500" kern="1200" baseline="0" dirty="0" err="1" smtClean="0">
                <a:solidFill>
                  <a:srgbClr val="000000"/>
                </a:solidFill>
                <a:latin typeface="Arial"/>
              </a:rPr>
              <a:t>cus</a:t>
            </a:r>
            <a:r>
              <a:rPr lang="de-DE" sz="2500" kern="1200" baseline="0" dirty="0" smtClean="0">
                <a:solidFill>
                  <a:srgbClr val="000000"/>
                </a:solidFill>
                <a:latin typeface="Arial"/>
              </a:rPr>
              <a:t> mint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plitasped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volesti</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quamusa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verionseque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senim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excea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verchil</a:t>
            </a:r>
            <a:r>
              <a:rPr lang="de-DE" sz="2500" kern="1200" baseline="0" dirty="0" smtClean="0">
                <a:solidFill>
                  <a:srgbClr val="000000"/>
                </a:solidFill>
                <a:latin typeface="Arial"/>
              </a:rPr>
              <a:t> ex et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doloresed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fugiamus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reperem</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vel</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ipsam</a:t>
            </a:r>
            <a:r>
              <a:rPr lang="de-DE" sz="2500" kern="1200" baseline="0" dirty="0" smtClean="0">
                <a:solidFill>
                  <a:srgbClr val="000000"/>
                </a:solidFill>
                <a:latin typeface="Arial"/>
              </a:rPr>
              <a:t> </a:t>
            </a:r>
            <a:r>
              <a:rPr lang="de-DE" sz="2500" kern="1200" baseline="0" dirty="0" err="1" smtClean="0">
                <a:solidFill>
                  <a:srgbClr val="000000"/>
                </a:solidFill>
                <a:latin typeface="Arial"/>
              </a:rPr>
              <a:t>audi</a:t>
            </a:r>
            <a:r>
              <a:rPr lang="de-DE" sz="2500" kern="1200" baseline="0" dirty="0" smtClean="0">
                <a:solidFill>
                  <a:srgbClr val="000000"/>
                </a:solidFill>
                <a:latin typeface="Arial"/>
              </a:rPr>
              <a:t> </a:t>
            </a:r>
            <a:r>
              <a:rPr lang="de-DE" sz="2500" kern="1200" baseline="0" dirty="0" err="1" smtClean="0">
                <a:solidFill>
                  <a:srgbClr val="000000"/>
                </a:solidFill>
                <a:latin typeface="Arial"/>
              </a:rPr>
              <a:t>apicili</a:t>
            </a:r>
            <a:r>
              <a:rPr lang="de-DE" sz="2500" kern="1200" baseline="0" dirty="0" smtClean="0">
                <a:solidFill>
                  <a:srgbClr val="000000"/>
                </a:solidFill>
                <a:latin typeface="Arial"/>
              </a:rPr>
              <a:t> </a:t>
            </a:r>
            <a:r>
              <a:rPr lang="de-DE" sz="2500" kern="1200" baseline="0" dirty="0" err="1" smtClean="0">
                <a:solidFill>
                  <a:srgbClr val="000000"/>
                </a:solidFill>
                <a:latin typeface="Arial"/>
              </a:rPr>
              <a:t>busam</a:t>
            </a:r>
            <a:r>
              <a:rPr lang="de-DE" sz="2500" kern="1200" baseline="0" dirty="0" smtClean="0">
                <a:solidFill>
                  <a:srgbClr val="000000"/>
                </a:solidFill>
                <a:latin typeface="Arial"/>
              </a:rPr>
              <a:t>, </a:t>
            </a:r>
            <a:r>
              <a:rPr lang="de-DE" sz="2500" kern="1200" baseline="0" dirty="0" err="1" smtClean="0">
                <a:solidFill>
                  <a:srgbClr val="000000"/>
                </a:solidFill>
                <a:latin typeface="Arial"/>
              </a:rPr>
              <a:t>eostionsedi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restestia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a:t>
            </a:r>
            <a:r>
              <a:rPr lang="de-DE" sz="2500" kern="1200" baseline="0" dirty="0" smtClean="0">
                <a:solidFill>
                  <a:srgbClr val="000000"/>
                </a:solidFill>
                <a:latin typeface="Arial"/>
              </a:rPr>
              <a:t> </a:t>
            </a:r>
            <a:r>
              <a:rPr lang="de-DE" sz="2500" kern="1200" baseline="0" dirty="0" err="1" smtClean="0">
                <a:solidFill>
                  <a:srgbClr val="000000"/>
                </a:solidFill>
                <a:latin typeface="Arial"/>
              </a:rPr>
              <a:t>pra</a:t>
            </a:r>
            <a:r>
              <a:rPr lang="de-DE" sz="2500" kern="1200" baseline="0" dirty="0" smtClean="0">
                <a:solidFill>
                  <a:srgbClr val="000000"/>
                </a:solidFill>
                <a:latin typeface="Arial"/>
              </a:rPr>
              <a:t> </a:t>
            </a:r>
            <a:r>
              <a:rPr lang="de-DE" sz="2500" kern="1200" baseline="0" dirty="0" err="1" smtClean="0">
                <a:solidFill>
                  <a:srgbClr val="000000"/>
                </a:solidFill>
                <a:latin typeface="Arial"/>
              </a:rPr>
              <a:t>denda</a:t>
            </a:r>
            <a:r>
              <a:rPr lang="de-DE" sz="2500" kern="1200" baseline="0" dirty="0" smtClean="0">
                <a:solidFill>
                  <a:srgbClr val="000000"/>
                </a:solidFill>
                <a:latin typeface="Arial"/>
              </a:rPr>
              <a:t> </a:t>
            </a:r>
            <a:r>
              <a:rPr lang="de-DE" sz="2500" kern="1200" baseline="0" dirty="0" err="1" smtClean="0">
                <a:solidFill>
                  <a:srgbClr val="000000"/>
                </a:solidFill>
                <a:latin typeface="Arial"/>
              </a:rPr>
              <a: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verspel</a:t>
            </a:r>
            <a:r>
              <a:rPr lang="de-DE" sz="2500" kern="1200" baseline="0" dirty="0" smtClean="0">
                <a:solidFill>
                  <a:srgbClr val="000000"/>
                </a:solidFill>
                <a:latin typeface="Arial"/>
              </a:rPr>
              <a:t> </a:t>
            </a:r>
            <a:r>
              <a:rPr lang="de-DE" sz="2500" kern="1200" baseline="0" dirty="0" err="1" smtClean="0">
                <a:solidFill>
                  <a:srgbClr val="000000"/>
                </a:solidFill>
                <a:latin typeface="Arial"/>
              </a:rPr>
              <a:t>luptur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utempor</a:t>
            </a:r>
            <a:r>
              <a:rPr lang="de-DE" sz="2500" kern="1200" baseline="0" dirty="0" smtClean="0">
                <a:solidFill>
                  <a:srgbClr val="000000"/>
                </a:solidFill>
                <a:latin typeface="Arial"/>
              </a:rPr>
              <a:t> </a:t>
            </a:r>
            <a:r>
              <a:rPr lang="de-DE" sz="2500" kern="1200" baseline="0" dirty="0" err="1" smtClean="0">
                <a:solidFill>
                  <a:srgbClr val="000000"/>
                </a:solidFill>
                <a:latin typeface="Arial"/>
              </a:rPr>
              <a:t>rovitat</a:t>
            </a:r>
            <a:r>
              <a:rPr lang="de-DE" sz="2500" kern="1200" baseline="0" dirty="0" smtClean="0">
                <a:solidFill>
                  <a:srgbClr val="000000"/>
                </a:solidFill>
                <a:latin typeface="Arial"/>
              </a:rPr>
              <a:t> </a:t>
            </a:r>
            <a:r>
              <a:rPr lang="de-DE" sz="2500" kern="1200" baseline="0" dirty="0" err="1" smtClean="0">
                <a:solidFill>
                  <a:srgbClr val="000000"/>
                </a:solidFill>
                <a:latin typeface="Arial"/>
              </a:rPr>
              <a:t>isquidi</a:t>
            </a:r>
            <a:r>
              <a:rPr lang="de-DE" sz="2500" kern="1200" baseline="0" dirty="0" smtClean="0">
                <a:solidFill>
                  <a:srgbClr val="000000"/>
                </a:solidFill>
                <a:latin typeface="Arial"/>
              </a:rPr>
              <a:t> </a:t>
            </a:r>
            <a:r>
              <a:rPr lang="de-DE" sz="2500" kern="1200" baseline="0" dirty="0" err="1" smtClean="0">
                <a:solidFill>
                  <a:srgbClr val="000000"/>
                </a:solidFill>
                <a:latin typeface="Arial"/>
              </a:rPr>
              <a:t>gendus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voluptaecae</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Itatem</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conectis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Xerro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elesciam</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am </a:t>
            </a:r>
            <a:r>
              <a:rPr lang="de-DE" sz="2500" kern="1200" baseline="0" dirty="0" err="1" smtClean="0">
                <a:solidFill>
                  <a:srgbClr val="000000"/>
                </a:solidFill>
                <a:latin typeface="Arial"/>
              </a:rPr>
              <a:t>videlessi</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p>
          <a:p>
            <a:pPr rtl="0"/>
            <a:r>
              <a:rPr lang="de-DE" sz="2500" kern="1200" baseline="0" dirty="0" err="1" smtClean="0">
                <a:solidFill>
                  <a:srgbClr val="000000"/>
                </a:solidFill>
                <a:latin typeface="Arial"/>
              </a:rPr>
              <a:t>omnient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laccum</a:t>
            </a:r>
            <a:r>
              <a:rPr lang="de-DE" sz="2500" kern="1200" baseline="0" dirty="0" smtClean="0">
                <a:solidFill>
                  <a:srgbClr val="000000"/>
                </a:solidFill>
                <a:latin typeface="Arial"/>
              </a:rPr>
              <a:t> </a:t>
            </a:r>
            <a:r>
              <a:rPr lang="de-DE" sz="2500" kern="1200" baseline="0" dirty="0" err="1" smtClean="0">
                <a:solidFill>
                  <a:srgbClr val="000000"/>
                </a:solidFill>
                <a:latin typeface="Arial"/>
              </a:rPr>
              <a:t>ernation</a:t>
            </a:r>
            <a:r>
              <a:rPr lang="de-DE" sz="2500" kern="1200" baseline="0" dirty="0" smtClean="0">
                <a:solidFill>
                  <a:srgbClr val="000000"/>
                </a:solidFill>
                <a:latin typeface="Arial"/>
              </a:rPr>
              <a:t> </a:t>
            </a:r>
            <a:r>
              <a:rPr lang="de-DE" sz="2500" kern="1200" baseline="0" dirty="0" err="1" smtClean="0">
                <a:solidFill>
                  <a:srgbClr val="000000"/>
                </a:solidFill>
                <a:latin typeface="Arial"/>
              </a:rPr>
              <a:t>cus</a:t>
            </a:r>
            <a:r>
              <a:rPr lang="de-DE" sz="2500" kern="1200" baseline="0" dirty="0" smtClean="0">
                <a:solidFill>
                  <a:srgbClr val="000000"/>
                </a:solidFill>
                <a:latin typeface="Arial"/>
              </a:rPr>
              <a:t> </a:t>
            </a:r>
            <a:r>
              <a:rPr lang="de-DE" sz="2500" kern="1200" baseline="0" dirty="0" err="1" smtClean="0">
                <a:solidFill>
                  <a:srgbClr val="000000"/>
                </a:solidFill>
                <a:latin typeface="Arial"/>
              </a:rPr>
              <a:t>explictur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Abori</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venis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quibus</a:t>
            </a:r>
            <a:r>
              <a:rPr lang="de-DE" sz="2500" kern="1200" baseline="0" dirty="0" smtClean="0">
                <a:solidFill>
                  <a:srgbClr val="000000"/>
                </a:solidFill>
                <a:latin typeface="Arial"/>
              </a:rPr>
              <a:t> in es et </a:t>
            </a:r>
            <a:r>
              <a:rPr lang="de-DE" sz="2500" kern="1200" baseline="0" dirty="0" err="1" smtClean="0">
                <a:solidFill>
                  <a:srgbClr val="000000"/>
                </a:solidFill>
                <a:latin typeface="Arial"/>
              </a:rPr>
              <a:t>aligent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Niat</a:t>
            </a:r>
            <a:r>
              <a:rPr lang="de-DE" sz="2500" kern="1200" baseline="0" dirty="0" smtClean="0">
                <a:solidFill>
                  <a:srgbClr val="000000"/>
                </a:solidFill>
                <a:latin typeface="Arial"/>
              </a:rPr>
              <a:t> </a:t>
            </a:r>
            <a:r>
              <a:rPr lang="de-DE" sz="2500" kern="1200" baseline="0" dirty="0" err="1" smtClean="0">
                <a:solidFill>
                  <a:srgbClr val="000000"/>
                </a:solidFill>
                <a:latin typeface="Arial"/>
              </a:rPr>
              <a:t>harchillis</a:t>
            </a:r>
            <a:r>
              <a:rPr lang="de-DE" sz="2500" kern="1200" baseline="0" dirty="0" smtClean="0">
                <a:solidFill>
                  <a:srgbClr val="000000"/>
                </a:solidFill>
                <a:latin typeface="Arial"/>
              </a:rPr>
              <a:t> </a:t>
            </a:r>
            <a:r>
              <a:rPr lang="de-DE" sz="2500" kern="1200" baseline="0" dirty="0" err="1" smtClean="0">
                <a:solidFill>
                  <a:srgbClr val="000000"/>
                </a:solidFill>
                <a:latin typeface="Arial"/>
              </a:rPr>
              <a:t>cullate</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aboreperia</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faccabo</a:t>
            </a:r>
            <a:r>
              <a:rPr lang="de-DE" sz="2500" kern="1200" baseline="0" dirty="0" smtClean="0">
                <a:solidFill>
                  <a:srgbClr val="000000"/>
                </a:solidFill>
                <a:latin typeface="Arial"/>
              </a:rPr>
              <a:t>. </a:t>
            </a:r>
            <a:r>
              <a:rPr lang="de-DE" sz="2500" kern="1200" baseline="0" dirty="0" err="1" smtClean="0">
                <a:solidFill>
                  <a:srgbClr val="000000"/>
                </a:solidFill>
                <a:latin typeface="Arial"/>
              </a:rPr>
              <a:t>Otam</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iniminventur</a:t>
            </a:r>
            <a:r>
              <a:rPr lang="de-DE" sz="2500" kern="1200" baseline="0" dirty="0" smtClean="0">
                <a:solidFill>
                  <a:srgbClr val="000000"/>
                </a:solidFill>
                <a:latin typeface="Arial"/>
              </a:rPr>
              <a:t> </a:t>
            </a:r>
            <a:r>
              <a:rPr lang="de-DE" sz="2500" kern="1200" baseline="0" dirty="0" err="1" smtClean="0">
                <a:solidFill>
                  <a:srgbClr val="000000"/>
                </a:solidFill>
                <a:latin typeface="Arial"/>
              </a:rPr>
              <a:t>ra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a:t>
            </a:r>
            <a:r>
              <a:rPr lang="de-DE" sz="2500" kern="1200" baseline="0" dirty="0" smtClean="0">
                <a:solidFill>
                  <a:srgbClr val="000000"/>
                </a:solidFill>
                <a:latin typeface="Arial"/>
              </a:rPr>
              <a:t> </a:t>
            </a:r>
            <a:r>
              <a:rPr lang="de-DE" sz="2500" kern="1200" baseline="0" dirty="0" err="1" smtClean="0">
                <a:solidFill>
                  <a:srgbClr val="000000"/>
                </a:solidFill>
                <a:latin typeface="Arial"/>
              </a:rPr>
              <a:t>net</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accum</a:t>
            </a:r>
            <a:r>
              <a:rPr lang="de-DE" sz="2500" kern="1200" baseline="0" dirty="0" smtClean="0">
                <a:solidFill>
                  <a:srgbClr val="000000"/>
                </a:solidFill>
                <a:latin typeface="Arial"/>
              </a:rPr>
              <a:t>, </a:t>
            </a:r>
            <a:r>
              <a:rPr lang="de-DE" sz="2500" kern="1200" baseline="0" dirty="0" err="1" smtClean="0">
                <a:solidFill>
                  <a:srgbClr val="000000"/>
                </a:solidFill>
                <a:latin typeface="Arial"/>
              </a:rPr>
              <a:t>nimet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officimi</a:t>
            </a:r>
            <a:r>
              <a:rPr lang="de-DE" sz="2500" kern="1200" baseline="0" dirty="0" smtClean="0">
                <a:solidFill>
                  <a:srgbClr val="000000"/>
                </a:solidFill>
                <a:latin typeface="Arial"/>
              </a:rPr>
              <a:t>, </a:t>
            </a:r>
            <a:r>
              <a:rPr lang="de-DE" sz="2500" kern="1200" baseline="0" dirty="0" err="1" smtClean="0">
                <a:solidFill>
                  <a:srgbClr val="000000"/>
                </a:solidFill>
                <a:latin typeface="Arial"/>
              </a:rPr>
              <a:t>conseque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dit</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Nam, </a:t>
            </a:r>
            <a:r>
              <a:rPr lang="de-DE" sz="2500" kern="1200" baseline="0" dirty="0" err="1" smtClean="0">
                <a:solidFill>
                  <a:srgbClr val="000000"/>
                </a:solidFill>
                <a:latin typeface="Arial"/>
              </a:rPr>
              <a:t>quibus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moloraectius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illabor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laborrum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inveliquia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sequias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spedis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moluptias</a:t>
            </a:r>
            <a:r>
              <a:rPr lang="de-DE" sz="2500" kern="1200" baseline="0" dirty="0" smtClean="0">
                <a:solidFill>
                  <a:srgbClr val="000000"/>
                </a:solidFill>
                <a:latin typeface="Arial"/>
              </a:rPr>
              <a:t> </a:t>
            </a:r>
            <a:r>
              <a:rPr lang="de-DE" sz="2500" kern="1200" baseline="0" dirty="0" err="1" smtClean="0">
                <a:solidFill>
                  <a:srgbClr val="000000"/>
                </a:solidFill>
                <a:latin typeface="Arial"/>
              </a:rPr>
              <a:t>adia</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acest</a:t>
            </a:r>
            <a:r>
              <a:rPr lang="de-DE" sz="2500" kern="1200" baseline="0" dirty="0" smtClean="0">
                <a:solidFill>
                  <a:srgbClr val="000000"/>
                </a:solidFill>
                <a:latin typeface="Arial"/>
              </a:rPr>
              <a:t> </a:t>
            </a:r>
            <a:r>
              <a:rPr lang="de-DE" sz="2500" kern="1200" baseline="0" dirty="0" err="1" smtClean="0">
                <a:solidFill>
                  <a:srgbClr val="000000"/>
                </a:solidFill>
                <a:latin typeface="Arial"/>
              </a:rPr>
              <a:t>audae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pernatum</a:t>
            </a:r>
            <a:r>
              <a:rPr lang="de-DE" sz="2500" kern="1200" baseline="0" dirty="0" smtClean="0">
                <a:solidFill>
                  <a:srgbClr val="000000"/>
                </a:solidFill>
                <a:latin typeface="Arial"/>
              </a:rPr>
              <a:t> </a:t>
            </a:r>
            <a:r>
              <a:rPr lang="de-DE" sz="2500" kern="1200" baseline="0" dirty="0" err="1" smtClean="0">
                <a:solidFill>
                  <a:srgbClr val="000000"/>
                </a:solidFill>
                <a:latin typeface="Arial"/>
              </a:rPr>
              <a: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ad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volo</a:t>
            </a:r>
            <a:r>
              <a:rPr lang="de-DE" sz="2500" kern="1200" baseline="0" dirty="0" smtClean="0">
                <a:solidFill>
                  <a:srgbClr val="000000"/>
                </a:solidFill>
                <a:latin typeface="Arial"/>
              </a:rPr>
              <a:t> </a:t>
            </a:r>
            <a:r>
              <a:rPr lang="de-DE" sz="2500" kern="1200" baseline="0" dirty="0" err="1" smtClean="0">
                <a:solidFill>
                  <a:srgbClr val="000000"/>
                </a:solidFill>
                <a:latin typeface="Arial"/>
              </a:rPr>
              <a:t>verovid</a:t>
            </a:r>
            <a:r>
              <a:rPr lang="de-DE" sz="2500" kern="1200" baseline="0" dirty="0" smtClean="0">
                <a:solidFill>
                  <a:srgbClr val="000000"/>
                </a:solidFill>
                <a:latin typeface="Arial"/>
              </a:rPr>
              <a:t> </a:t>
            </a:r>
            <a:r>
              <a:rPr lang="de-DE" sz="2500" kern="1200" baseline="0" dirty="0" err="1" smtClean="0">
                <a:solidFill>
                  <a:srgbClr val="000000"/>
                </a:solidFill>
                <a:latin typeface="Arial"/>
              </a:rPr>
              <a:t>unturitatet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adiorehendi</a:t>
            </a:r>
            <a:r>
              <a:rPr lang="de-DE" sz="2500" kern="1200" baseline="0" dirty="0" smtClean="0">
                <a:solidFill>
                  <a:srgbClr val="000000"/>
                </a:solidFill>
                <a:latin typeface="Arial"/>
              </a:rPr>
              <a:t> </a:t>
            </a:r>
            <a:r>
              <a:rPr lang="de-DE" sz="2500" kern="1200" baseline="0" dirty="0" err="1" smtClean="0">
                <a:solidFill>
                  <a:srgbClr val="000000"/>
                </a:solidFill>
                <a:latin typeface="Arial"/>
              </a:rPr>
              <a:t>blabor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aciur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resciuntem</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imendendae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dem. </a:t>
            </a:r>
            <a:r>
              <a:rPr lang="de-DE" sz="2500" kern="1200" baseline="0" dirty="0" err="1" smtClean="0">
                <a:solidFill>
                  <a:srgbClr val="000000"/>
                </a:solidFill>
                <a:latin typeface="Arial"/>
              </a:rPr>
              <a:t>Ro</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a:t>
            </a:r>
            <a:r>
              <a:rPr lang="de-DE" sz="2500" kern="1200" baseline="0" dirty="0" smtClean="0">
                <a:solidFill>
                  <a:srgbClr val="000000"/>
                </a:solidFill>
                <a:latin typeface="Arial"/>
              </a:rPr>
              <a:t> </a:t>
            </a:r>
            <a:r>
              <a:rPr lang="de-DE" sz="2500" kern="1200" baseline="0" dirty="0" err="1" smtClean="0">
                <a:solidFill>
                  <a:srgbClr val="000000"/>
                </a:solidFill>
                <a:latin typeface="Arial"/>
              </a:rPr>
              <a:t>atiorro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in </a:t>
            </a:r>
            <a:r>
              <a:rPr lang="de-DE" sz="2500" kern="1200" baseline="0" dirty="0" err="1" smtClean="0">
                <a:solidFill>
                  <a:srgbClr val="000000"/>
                </a:solidFill>
                <a:latin typeface="Arial"/>
              </a:rPr>
              <a:t>nihiliquis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volorporro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is</a:t>
            </a:r>
            <a:r>
              <a:rPr lang="de-DE" sz="2500" kern="1200" baseline="0" dirty="0" smtClean="0">
                <a:solidFill>
                  <a:srgbClr val="000000"/>
                </a:solidFill>
                <a:latin typeface="Arial"/>
              </a:rPr>
              <a:t> </a:t>
            </a:r>
            <a:r>
              <a:rPr lang="de-DE" sz="2500" kern="1200" baseline="0" dirty="0" err="1" smtClean="0">
                <a:solidFill>
                  <a:srgbClr val="000000"/>
                </a:solidFill>
                <a:latin typeface="Arial"/>
              </a:rPr>
              <a:t>istiusdaecto</a:t>
            </a:r>
            <a:r>
              <a:rPr lang="de-DE" sz="2500" kern="1200" baseline="0" dirty="0" smtClean="0">
                <a:solidFill>
                  <a:srgbClr val="000000"/>
                </a:solidFill>
                <a:latin typeface="Arial"/>
              </a:rPr>
              <a:t> </a:t>
            </a:r>
            <a:r>
              <a:rPr lang="de-DE" sz="2500" kern="1200" baseline="0" dirty="0" err="1" smtClean="0">
                <a:solidFill>
                  <a:srgbClr val="000000"/>
                </a:solidFill>
                <a:latin typeface="Arial"/>
              </a:rPr>
              <a:t>tem</a:t>
            </a:r>
            <a:r>
              <a:rPr lang="de-DE" sz="2500" kern="1200" baseline="0" dirty="0" smtClean="0">
                <a:solidFill>
                  <a:srgbClr val="000000"/>
                </a:solidFill>
                <a:latin typeface="Arial"/>
              </a:rPr>
              <a:t> </a:t>
            </a:r>
            <a:r>
              <a:rPr lang="de-DE" sz="2500" kern="1200" baseline="0" dirty="0" err="1" smtClean="0">
                <a:solidFill>
                  <a:srgbClr val="000000"/>
                </a:solidFill>
                <a:latin typeface="Arial"/>
              </a:rPr>
              <a:t>recae</a:t>
            </a:r>
            <a:r>
              <a:rPr lang="de-DE" sz="2500" kern="1200" baseline="0" dirty="0" smtClean="0">
                <a:solidFill>
                  <a:srgbClr val="000000"/>
                </a:solidFill>
                <a:latin typeface="Arial"/>
              </a:rPr>
              <a:t> mi, si </a:t>
            </a:r>
            <a:r>
              <a:rPr lang="de-DE" sz="2500" kern="1200" baseline="0" dirty="0" err="1" smtClean="0">
                <a:solidFill>
                  <a:srgbClr val="000000"/>
                </a:solidFill>
                <a:latin typeface="Arial"/>
              </a:rPr>
              <a:t>voluptat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Cae</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quasinc</a:t>
            </a:r>
            <a:r>
              <a:rPr lang="de-DE" sz="2500" kern="1200" baseline="0" dirty="0" smtClean="0">
                <a:solidFill>
                  <a:srgbClr val="000000"/>
                </a:solidFill>
                <a:latin typeface="Arial"/>
              </a:rPr>
              <a:t> </a:t>
            </a:r>
            <a:r>
              <a:rPr lang="de-DE" sz="2500" kern="1200" baseline="0" dirty="0" err="1" smtClean="0">
                <a:solidFill>
                  <a:srgbClr val="000000"/>
                </a:solidFill>
                <a:latin typeface="Arial"/>
              </a:rPr>
              <a:t>ipitio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Ariscipsamus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volorec</a:t>
            </a:r>
            <a:r>
              <a:rPr lang="de-DE" sz="2500" kern="1200" baseline="0" dirty="0" smtClean="0">
                <a:solidFill>
                  <a:srgbClr val="000000"/>
                </a:solidFill>
                <a:latin typeface="Arial"/>
              </a:rPr>
              <a:t> </a:t>
            </a:r>
            <a:r>
              <a:rPr lang="de-DE" sz="2500" kern="1200" baseline="0" dirty="0" err="1" smtClean="0">
                <a:solidFill>
                  <a:srgbClr val="000000"/>
                </a:solidFill>
                <a:latin typeface="Arial"/>
              </a:rPr>
              <a:t>tionse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volorunt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p>
        </p:txBody>
      </p:sp>
      <p:sp>
        <p:nvSpPr>
          <p:cNvPr id="5" name="Fußzeilenplatzhalter 4"/>
          <p:cNvSpPr>
            <a:spLocks noGrp="1"/>
          </p:cNvSpPr>
          <p:nvPr>
            <p:ph type="ftr" sz="quarter" idx="11"/>
          </p:nvPr>
        </p:nvSpPr>
        <p:spPr/>
        <p:txBody>
          <a:bodyPr/>
          <a:lstStyle/>
          <a:p>
            <a:r>
              <a:rPr lang="de-DE" b="1" dirty="0" smtClean="0"/>
              <a:t>Technische Universität München </a:t>
            </a:r>
          </a:p>
          <a:p>
            <a:r>
              <a:rPr lang="de-DE" dirty="0" smtClean="0"/>
              <a:t>Fakultät für Mustertechnik </a:t>
            </a:r>
          </a:p>
          <a:p>
            <a:r>
              <a:rPr lang="de-DE" dirty="0" smtClean="0"/>
              <a:t>Lehrstuhl für Musterverfahren</a:t>
            </a:r>
          </a:p>
        </p:txBody>
      </p:sp>
      <p:sp>
        <p:nvSpPr>
          <p:cNvPr id="13" name="Bildplatzhalter 12"/>
          <p:cNvSpPr>
            <a:spLocks noGrp="1"/>
          </p:cNvSpPr>
          <p:nvPr>
            <p:ph type="pic" sz="quarter" idx="16"/>
          </p:nvPr>
        </p:nvSpPr>
        <p:spPr>
          <a:xfrm>
            <a:off x="9666958" y="20684603"/>
            <a:ext cx="7380000" cy="6120000"/>
          </a:xfrm>
          <a:prstGeom prst="rect">
            <a:avLst/>
          </a:prstGeom>
        </p:spPr>
        <p:txBody>
          <a:bodyPr bIns="46800" anchor="t" anchorCtr="0"/>
          <a:lstStyle/>
          <a:p>
            <a:r>
              <a:rPr lang="de-DE" smtClean="0"/>
              <a:t>Bild durch Klicken auf Symbol hinzufügen</a:t>
            </a:r>
            <a:endParaRPr lang="de-DE" dirty="0"/>
          </a:p>
        </p:txBody>
      </p:sp>
      <p:sp>
        <p:nvSpPr>
          <p:cNvPr id="19" name="Textplatzhalter 18"/>
          <p:cNvSpPr>
            <a:spLocks noGrp="1"/>
          </p:cNvSpPr>
          <p:nvPr>
            <p:ph type="body" sz="quarter" idx="17" hasCustomPrompt="1"/>
          </p:nvPr>
        </p:nvSpPr>
        <p:spPr>
          <a:xfrm>
            <a:off x="9666958" y="26805283"/>
            <a:ext cx="7380000" cy="254669"/>
          </a:xfrm>
          <a:prstGeom prst="rect">
            <a:avLst/>
          </a:prstGeom>
        </p:spPr>
        <p:txBody>
          <a:bodyPr lIns="0" tIns="0" rIns="0" bIns="0" anchor="b" anchorCtr="0"/>
          <a:lstStyle>
            <a:lvl1pPr>
              <a:buNone/>
              <a:defRPr sz="1400"/>
            </a:lvl1pPr>
          </a:lstStyle>
          <a:p>
            <a:pPr lvl="0"/>
            <a:r>
              <a:rPr lang="de-DE" dirty="0" smtClean="0"/>
              <a:t>Bildunterschrift, Autor </a:t>
            </a:r>
            <a:r>
              <a:rPr lang="de-DE" dirty="0" err="1" smtClean="0"/>
              <a:t>etc</a:t>
            </a:r>
            <a:endParaRPr lang="de-DE" dirty="0"/>
          </a:p>
        </p:txBody>
      </p:sp>
      <p:sp>
        <p:nvSpPr>
          <p:cNvPr id="12" name="Bildplatzhalter 12"/>
          <p:cNvSpPr>
            <a:spLocks noGrp="1"/>
          </p:cNvSpPr>
          <p:nvPr>
            <p:ph type="pic" sz="quarter" idx="18"/>
          </p:nvPr>
        </p:nvSpPr>
        <p:spPr>
          <a:xfrm>
            <a:off x="25761566" y="9091315"/>
            <a:ext cx="7380000" cy="9360360"/>
          </a:xfrm>
          <a:prstGeom prst="rect">
            <a:avLst/>
          </a:prstGeom>
        </p:spPr>
        <p:txBody>
          <a:bodyPr bIns="46800" anchor="t" anchorCtr="0"/>
          <a:lstStyle/>
          <a:p>
            <a:r>
              <a:rPr lang="de-DE" smtClean="0"/>
              <a:t>Bild durch Klicken auf Symbol hinzufügen</a:t>
            </a:r>
            <a:endParaRPr lang="de-DE" dirty="0"/>
          </a:p>
        </p:txBody>
      </p:sp>
      <p:sp>
        <p:nvSpPr>
          <p:cNvPr id="14" name="Textplatzhalter 18"/>
          <p:cNvSpPr>
            <a:spLocks noGrp="1"/>
          </p:cNvSpPr>
          <p:nvPr>
            <p:ph type="body" sz="quarter" idx="19" hasCustomPrompt="1"/>
          </p:nvPr>
        </p:nvSpPr>
        <p:spPr>
          <a:xfrm>
            <a:off x="25761566" y="18452355"/>
            <a:ext cx="7380000" cy="254669"/>
          </a:xfrm>
          <a:prstGeom prst="rect">
            <a:avLst/>
          </a:prstGeom>
        </p:spPr>
        <p:txBody>
          <a:bodyPr lIns="0" tIns="0" rIns="0" bIns="0" anchor="b" anchorCtr="0"/>
          <a:lstStyle>
            <a:lvl1pPr>
              <a:buNone/>
              <a:defRPr sz="1400"/>
            </a:lvl1pPr>
          </a:lstStyle>
          <a:p>
            <a:pPr lvl="0"/>
            <a:r>
              <a:rPr lang="de-DE" dirty="0" smtClean="0"/>
              <a:t>Bildunterschrift, Autor </a:t>
            </a:r>
            <a:r>
              <a:rPr lang="de-DE" dirty="0" err="1" smtClean="0"/>
              <a:t>etc</a:t>
            </a:r>
            <a:endParaRPr lang="de-DE" dirty="0"/>
          </a:p>
        </p:txBody>
      </p:sp>
      <p:sp>
        <p:nvSpPr>
          <p:cNvPr id="17" name="Textplatzhalter 16"/>
          <p:cNvSpPr>
            <a:spLocks noGrp="1"/>
          </p:cNvSpPr>
          <p:nvPr>
            <p:ph type="body" sz="quarter" idx="20" hasCustomPrompt="1"/>
          </p:nvPr>
        </p:nvSpPr>
        <p:spPr>
          <a:xfrm>
            <a:off x="1656000" y="8784000"/>
            <a:ext cx="7308000" cy="18426761"/>
          </a:xfrm>
          <a:prstGeom prst="rect">
            <a:avLst/>
          </a:prstGeom>
        </p:spPr>
        <p:txBody>
          <a:bodyPr lIns="0" tIns="504000" rIns="0" bIns="0"/>
          <a:lstStyle>
            <a:lvl1pPr marL="0" indent="0" rtl="0">
              <a:lnSpc>
                <a:spcPts val="3200"/>
              </a:lnSpc>
              <a:spcBef>
                <a:spcPts val="0"/>
              </a:spcBef>
              <a:spcAft>
                <a:spcPts val="3200"/>
              </a:spcAft>
              <a:buFontTx/>
              <a:buNone/>
              <a:defRPr/>
            </a:lvl1pPr>
            <a:lvl2pPr marL="0" indent="0">
              <a:lnSpc>
                <a:spcPts val="3200"/>
              </a:lnSpc>
              <a:spcBef>
                <a:spcPts val="0"/>
              </a:spcBef>
              <a:buNone/>
              <a:defRPr b="1"/>
            </a:lvl2pPr>
            <a:lvl3pPr marL="144000" indent="-144000" algn="l" defTabSz="4176431" rtl="0" eaLnBrk="1" latinLnBrk="0" hangingPunct="1">
              <a:lnSpc>
                <a:spcPts val="3200"/>
              </a:lnSpc>
              <a:spcBef>
                <a:spcPts val="0"/>
              </a:spcBef>
              <a:spcAft>
                <a:spcPts val="3200"/>
              </a:spcAft>
              <a:buFont typeface="Arial" pitchFamily="34" charset="0"/>
              <a:buChar char="•"/>
              <a:defRPr/>
            </a:lvl3pPr>
            <a:lvl4pPr marL="0" indent="0">
              <a:defRPr/>
            </a:lvl4pPr>
            <a:lvl5pPr>
              <a:defRPr/>
            </a:lvl5pPr>
          </a:lstStyle>
          <a:p>
            <a:pPr lvl="1"/>
            <a:r>
              <a:rPr lang="de-DE" sz="2500" kern="1200" baseline="0" dirty="0" smtClean="0">
                <a:solidFill>
                  <a:srgbClr val="000000"/>
                </a:solidFill>
                <a:latin typeface="Arial"/>
              </a:rPr>
              <a:t>Fließtext 25 </a:t>
            </a:r>
            <a:r>
              <a:rPr lang="de-DE" sz="2500" kern="1200" baseline="0" dirty="0" err="1" smtClean="0">
                <a:solidFill>
                  <a:srgbClr val="000000"/>
                </a:solidFill>
                <a:latin typeface="Arial"/>
              </a:rPr>
              <a:t>pt</a:t>
            </a:r>
            <a:r>
              <a:rPr lang="de-DE" sz="2500" kern="1200" baseline="0" dirty="0" smtClean="0">
                <a:solidFill>
                  <a:srgbClr val="000000"/>
                </a:solidFill>
                <a:latin typeface="Arial"/>
              </a:rPr>
              <a:t> </a:t>
            </a:r>
            <a:endParaRPr lang="de-DE" dirty="0" smtClean="0"/>
          </a:p>
          <a:p>
            <a:pPr rtl="0"/>
            <a:r>
              <a:rPr lang="de-DE" sz="2500" kern="1200" baseline="0" dirty="0" smtClean="0">
                <a:solidFill>
                  <a:srgbClr val="000000"/>
                </a:solidFill>
                <a:latin typeface="Arial"/>
              </a:rPr>
              <a:t>Dies ist die Vorlage für das Plakat DIN A0 hochkant der Technischen Universität München (TUM). Die Vorlage ist nach dem aktuellen Corporate Design der TUM gestaltet und verbindlich. Die Vorlage ist für Office-Versionen ab 2007 kompatibel.</a:t>
            </a:r>
          </a:p>
          <a:p>
            <a:pPr rtl="0"/>
            <a:r>
              <a:rPr lang="de-DE" sz="2500" kern="1200" baseline="0" dirty="0" smtClean="0">
                <a:solidFill>
                  <a:srgbClr val="000000"/>
                </a:solidFill>
                <a:latin typeface="Arial"/>
              </a:rPr>
              <a:t>Bitte geben Sie Ihren individuellen Text an den vorgesehenen Stellen ein und nutzen Sie die installierten Formatvorlagen für den jeweiligen Textabschnitt. </a:t>
            </a:r>
          </a:p>
          <a:p>
            <a:pPr lvl="1"/>
            <a:r>
              <a:rPr lang="de-DE" dirty="0" smtClean="0"/>
              <a:t>Kopfzeile und Absender</a:t>
            </a:r>
          </a:p>
          <a:p>
            <a:pPr rtl="0"/>
            <a:r>
              <a:rPr lang="de-DE" sz="2500" kern="1200" baseline="0" dirty="0" smtClean="0">
                <a:solidFill>
                  <a:srgbClr val="000000"/>
                </a:solidFill>
                <a:latin typeface="Arial"/>
              </a:rPr>
              <a:t>Der Absender des Aushangs kann im Kopf oder im Fuß der Seite aufgeführt werden.</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Nur das Logo der TUM im Kopf (rechter Rand) – der Absender/Herausgeber steht in der Überschrift oder in der Infobox am unteren Seitenrand..</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blauem Textzusatz (linker Rand) – dieser baut sich von unten nach oben auf. Er enthält mindestens eine Zeile (Technische Universität München) und maximal drei Zeilen (Fakultät und Lehrstuhl)</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Fakultätslogo (linker Rand) </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Fakultätslogo und blauem Textzusatz (linker Rand) </a:t>
            </a:r>
          </a:p>
          <a:p>
            <a:pPr lvl="1"/>
            <a:r>
              <a:rPr lang="de-DE" dirty="0" err="1" smtClean="0"/>
              <a:t>Textsatz</a:t>
            </a:r>
            <a:endParaRPr lang="de-DE" dirty="0" smtClean="0"/>
          </a:p>
          <a:p>
            <a:pPr rtl="0"/>
            <a:r>
              <a:rPr lang="de-DE" sz="2500" kern="1200" baseline="0" dirty="0" smtClean="0">
                <a:solidFill>
                  <a:srgbClr val="000000"/>
                </a:solidFill>
                <a:latin typeface="Arial"/>
              </a:rPr>
              <a:t>Ein Plakat sollte möglichst klar strukturiert sein und nur die nötigsten Informationen enthalten. Grundsätzlich ist zweispaltiger, dreispaltiger und </a:t>
            </a:r>
            <a:r>
              <a:rPr lang="de-DE" sz="2500" kern="1200" baseline="0" dirty="0" err="1" smtClean="0">
                <a:solidFill>
                  <a:srgbClr val="000000"/>
                </a:solidFill>
                <a:latin typeface="Arial"/>
              </a:rPr>
              <a:t>vierspaltiger</a:t>
            </a:r>
            <a:r>
              <a:rPr lang="de-DE" sz="2500" kern="1200" baseline="0" dirty="0" smtClean="0">
                <a:solidFill>
                  <a:srgbClr val="000000"/>
                </a:solidFill>
                <a:latin typeface="Arial"/>
              </a:rPr>
              <a:t> Text empfohlen, linksbündig oder Blocksatz. Für Plakate mit wenig Text, können Sie auf die größeren Schriftgrößen zurückgreifen.</a:t>
            </a:r>
          </a:p>
          <a:p>
            <a:pPr lvl="1"/>
            <a:r>
              <a:rPr lang="de-DE" dirty="0" smtClean="0"/>
              <a:t>Bilder</a:t>
            </a:r>
          </a:p>
          <a:p>
            <a:pPr rtl="0"/>
            <a:r>
              <a:rPr lang="de-DE" sz="2500" kern="1200" baseline="0" dirty="0" smtClean="0">
                <a:solidFill>
                  <a:srgbClr val="000000"/>
                </a:solidFill>
                <a:latin typeface="Arial"/>
              </a:rPr>
              <a:t>Falls Sie Bilder in den Text integrieren möchten, sollte das Layout der Vorlage eingehalten werden. Die Positionierung der Bilder ist hierbei variabel. </a:t>
            </a:r>
          </a:p>
          <a:p>
            <a:pPr lvl="0"/>
            <a:r>
              <a:rPr lang="de-DE" dirty="0" smtClean="0"/>
              <a:t>0</a:t>
            </a:r>
            <a:endParaRPr lang="de-DE" dirty="0"/>
          </a:p>
        </p:txBody>
      </p:sp>
      <p:sp>
        <p:nvSpPr>
          <p:cNvPr id="20" name="Textplatzhalter 16"/>
          <p:cNvSpPr>
            <a:spLocks noGrp="1"/>
          </p:cNvSpPr>
          <p:nvPr>
            <p:ph type="body" sz="quarter" idx="21" hasCustomPrompt="1"/>
          </p:nvPr>
        </p:nvSpPr>
        <p:spPr>
          <a:xfrm>
            <a:off x="9700619" y="8784000"/>
            <a:ext cx="7308000" cy="11497275"/>
          </a:xfrm>
          <a:prstGeom prst="rect">
            <a:avLst/>
          </a:prstGeom>
        </p:spPr>
        <p:txBody>
          <a:bodyPr lIns="0" tIns="504000" rIns="0" bIns="0"/>
          <a:lstStyle>
            <a:lvl1pPr marL="0" indent="0" rtl="0">
              <a:lnSpc>
                <a:spcPts val="3200"/>
              </a:lnSpc>
              <a:spcBef>
                <a:spcPts val="0"/>
              </a:spcBef>
              <a:spcAft>
                <a:spcPts val="3200"/>
              </a:spcAft>
              <a:buFontTx/>
              <a:buNone/>
              <a:defRPr/>
            </a:lvl1pPr>
            <a:lvl2pPr marL="0" indent="0">
              <a:lnSpc>
                <a:spcPts val="3200"/>
              </a:lnSpc>
              <a:spcBef>
                <a:spcPts val="0"/>
              </a:spcBef>
              <a:buNone/>
              <a:defRPr b="1"/>
            </a:lvl2pPr>
            <a:lvl3pPr marL="144000" indent="-144000" algn="l" defTabSz="4176431" rtl="0" eaLnBrk="1" latinLnBrk="0" hangingPunct="1">
              <a:lnSpc>
                <a:spcPts val="3200"/>
              </a:lnSpc>
              <a:spcBef>
                <a:spcPts val="0"/>
              </a:spcBef>
              <a:spcAft>
                <a:spcPts val="3200"/>
              </a:spcAft>
              <a:buFont typeface="Arial" pitchFamily="34" charset="0"/>
              <a:buChar char="•"/>
              <a:defRPr/>
            </a:lvl3pPr>
            <a:lvl4pPr marL="0" indent="0">
              <a:defRPr/>
            </a:lvl4pPr>
            <a:lvl5pPr>
              <a:defRPr/>
            </a:lvl5pPr>
          </a:lstStyle>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auf jeweilige Textspaltenbreite angepasst</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geht über alle Textspalten</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ist seitenfüllend innerhalb des Textspiegels (mit weißem Rand)</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ist seitenfüllend, an mindestens 3 Seiten, bis zum Papierrand (sog. randabfallend)</a:t>
            </a:r>
          </a:p>
          <a:p>
            <a:pPr rtl="0"/>
            <a:r>
              <a:rPr lang="de-DE" sz="2500" kern="1200" baseline="0" dirty="0" smtClean="0">
                <a:solidFill>
                  <a:srgbClr val="000000"/>
                </a:solidFill>
                <a:latin typeface="Arial"/>
              </a:rPr>
              <a:t>Bilder sollten immer eine Bildunterschrift tragen, die ggf. Informationen zum Bild und zur Autorenschaft enthält. Achten Sie darauf, dass das Bild genügend Abstand zum Fließtext hat. Gleiches gilt für Grafiken.</a:t>
            </a:r>
          </a:p>
          <a:p>
            <a:pPr lvl="1"/>
            <a:r>
              <a:rPr lang="de-DE" dirty="0" smtClean="0"/>
              <a:t>Druck</a:t>
            </a:r>
          </a:p>
          <a:p>
            <a:pPr rtl="0"/>
            <a:r>
              <a:rPr lang="de-DE" sz="2500" kern="1200" baseline="0" dirty="0" smtClean="0">
                <a:solidFill>
                  <a:srgbClr val="000000"/>
                </a:solidFill>
                <a:latin typeface="Arial"/>
              </a:rPr>
              <a:t>Bei Formatgrößen ab DIN A2 empfiehlt sich ein professioneller Druck. Achten Sie ebenfalls darauf, dass das Dokument in Originalgröße gedruckt wird, also keine Anpassung an die Druckränder bei Ihren Druckereinstellungen aktiviert ist.</a:t>
            </a:r>
          </a:p>
          <a:p>
            <a:pPr rtl="0"/>
            <a:r>
              <a:rPr lang="de-DE" sz="2500" kern="1200" baseline="0" dirty="0" smtClean="0">
                <a:solidFill>
                  <a:srgbClr val="000000"/>
                </a:solidFill>
                <a:latin typeface="Arial"/>
              </a:rPr>
              <a:t>Um den Charakter des Corporate Designs der TUM zu unterstützen sind weiße Papiere zu empfehlen. Naturpapiere mit starker Braun- oder Graufärbung sind ungeeignet. Des Weiteren sollte man auf die </a:t>
            </a:r>
          </a:p>
        </p:txBody>
      </p:sp>
      <p:sp>
        <p:nvSpPr>
          <p:cNvPr id="22" name="Textplatzhalter 16"/>
          <p:cNvSpPr>
            <a:spLocks noGrp="1"/>
          </p:cNvSpPr>
          <p:nvPr>
            <p:ph type="body" sz="quarter" idx="23" hasCustomPrompt="1"/>
          </p:nvPr>
        </p:nvSpPr>
        <p:spPr>
          <a:xfrm>
            <a:off x="25789856" y="8784000"/>
            <a:ext cx="7308000" cy="8715436"/>
          </a:xfrm>
          <a:prstGeom prst="rect">
            <a:avLst/>
          </a:prstGeom>
        </p:spPr>
        <p:txBody>
          <a:bodyPr lIns="0" tIns="504000" rIns="0" bIns="0"/>
          <a:lstStyle>
            <a:lvl1pPr marL="0" indent="0" rtl="0">
              <a:lnSpc>
                <a:spcPts val="3200"/>
              </a:lnSpc>
              <a:spcBef>
                <a:spcPts val="0"/>
              </a:spcBef>
              <a:spcAft>
                <a:spcPts val="3200"/>
              </a:spcAft>
              <a:buFontTx/>
              <a:buNone/>
              <a:defRPr/>
            </a:lvl1pPr>
            <a:lvl2pPr marL="0" indent="0">
              <a:lnSpc>
                <a:spcPts val="3200"/>
              </a:lnSpc>
              <a:spcBef>
                <a:spcPts val="0"/>
              </a:spcBef>
              <a:buNone/>
              <a:defRPr b="1"/>
            </a:lvl2pPr>
            <a:lvl3pPr marL="144000" indent="-144000" algn="l" defTabSz="4176431" rtl="0" eaLnBrk="1" latinLnBrk="0" hangingPunct="1">
              <a:lnSpc>
                <a:spcPts val="3200"/>
              </a:lnSpc>
              <a:spcBef>
                <a:spcPts val="0"/>
              </a:spcBef>
              <a:spcAft>
                <a:spcPts val="3200"/>
              </a:spcAft>
              <a:buFont typeface="Arial" pitchFamily="34" charset="0"/>
              <a:buChar char="•"/>
              <a:defRPr/>
            </a:lvl3pPr>
            <a:lvl4pPr marL="0" indent="0">
              <a:defRPr/>
            </a:lvl4pPr>
            <a:lvl5pPr>
              <a:defRPr/>
            </a:lvl5pPr>
          </a:lstStyle>
          <a:p>
            <a:pPr rtl="0"/>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Consequo</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erioratur</a:t>
            </a:r>
            <a:r>
              <a:rPr lang="de-DE" sz="2500" kern="1200" baseline="0" dirty="0" smtClean="0">
                <a:solidFill>
                  <a:srgbClr val="000000"/>
                </a:solidFill>
                <a:latin typeface="Arial"/>
              </a:rPr>
              <a:t>?</a:t>
            </a:r>
          </a:p>
          <a:p>
            <a:pPr rtl="0"/>
            <a:r>
              <a:rPr lang="de-DE" sz="2500" kern="1200" baseline="0" dirty="0" smtClean="0">
                <a:solidFill>
                  <a:srgbClr val="000000"/>
                </a:solidFill>
                <a:latin typeface="Arial"/>
              </a:rPr>
              <a:t>As </a:t>
            </a:r>
            <a:r>
              <a:rPr lang="de-DE" sz="2500" kern="1200" baseline="0" dirty="0" err="1" smtClean="0">
                <a:solidFill>
                  <a:srgbClr val="000000"/>
                </a:solidFill>
                <a:latin typeface="Arial"/>
              </a:rPr>
              <a:t>ipsunt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etus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il</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ipsandio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et </a:t>
            </a:r>
            <a:r>
              <a:rPr lang="de-DE" sz="2500" kern="1200" baseline="0" dirty="0" err="1" smtClean="0">
                <a:solidFill>
                  <a:srgbClr val="000000"/>
                </a:solidFill>
                <a:latin typeface="Arial"/>
              </a:rPr>
              <a:t>lam</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officitis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doles</a:t>
            </a:r>
            <a:r>
              <a:rPr lang="de-DE" sz="2500" kern="1200" baseline="0" dirty="0" smtClean="0">
                <a:solidFill>
                  <a:srgbClr val="000000"/>
                </a:solidFill>
                <a:latin typeface="Arial"/>
              </a:rPr>
              <a:t> </a:t>
            </a:r>
            <a:r>
              <a:rPr lang="de-DE" sz="2500" kern="1200" baseline="0" dirty="0" err="1" smtClean="0">
                <a:solidFill>
                  <a:srgbClr val="000000"/>
                </a:solidFill>
                <a:latin typeface="Arial"/>
              </a:rPr>
              <a:t>essi</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quuntur</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eosaeped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eri</a:t>
            </a:r>
            <a:r>
              <a:rPr lang="de-DE" sz="2500" kern="1200" baseline="0" dirty="0" smtClean="0">
                <a:solidFill>
                  <a:srgbClr val="000000"/>
                </a:solidFill>
                <a:latin typeface="Arial"/>
              </a:rPr>
              <a:t> </a:t>
            </a:r>
            <a:r>
              <a:rPr lang="de-DE" sz="2500" kern="1200" baseline="0" dirty="0" err="1" smtClean="0">
                <a:solidFill>
                  <a:srgbClr val="000000"/>
                </a:solidFill>
                <a:latin typeface="Arial"/>
              </a:rPr>
              <a:t>aperat</a:t>
            </a:r>
            <a:r>
              <a:rPr lang="de-DE" sz="2500" kern="1200" baseline="0" dirty="0" smtClean="0">
                <a:solidFill>
                  <a:srgbClr val="000000"/>
                </a:solidFill>
                <a:latin typeface="Arial"/>
              </a:rPr>
              <a:t> </a:t>
            </a:r>
            <a:r>
              <a:rPr lang="de-DE" sz="2500" kern="1200" baseline="0" dirty="0" err="1" smtClean="0">
                <a:solidFill>
                  <a:srgbClr val="000000"/>
                </a:solidFill>
                <a:latin typeface="Arial"/>
              </a:rPr>
              <a:t>este</a:t>
            </a:r>
            <a:r>
              <a:rPr lang="de-DE" sz="2500" kern="1200" baseline="0" dirty="0" smtClean="0">
                <a:solidFill>
                  <a:srgbClr val="000000"/>
                </a:solidFill>
                <a:latin typeface="Arial"/>
              </a:rPr>
              <a:t> nos </a:t>
            </a:r>
            <a:r>
              <a:rPr lang="de-DE" sz="2500" kern="1200" baseline="0" dirty="0" err="1" smtClean="0">
                <a:solidFill>
                  <a:srgbClr val="000000"/>
                </a:solidFill>
                <a:latin typeface="Arial"/>
              </a:rPr>
              <a:t>mosandi</a:t>
            </a:r>
            <a:r>
              <a:rPr lang="de-DE" sz="2500" kern="1200" baseline="0" dirty="0" smtClean="0">
                <a:solidFill>
                  <a:srgbClr val="000000"/>
                </a:solidFill>
                <a:latin typeface="Arial"/>
              </a:rPr>
              <a:t> </a:t>
            </a:r>
            <a:r>
              <a:rPr lang="de-DE" sz="2500" kern="1200" baseline="0" dirty="0" err="1" smtClean="0">
                <a:solidFill>
                  <a:srgbClr val="000000"/>
                </a:solidFill>
                <a:latin typeface="Arial"/>
              </a:rPr>
              <a:t>tenit</a:t>
            </a:r>
            <a:r>
              <a:rPr lang="de-DE" sz="2500" kern="1200" baseline="0" dirty="0" smtClean="0">
                <a:solidFill>
                  <a:srgbClr val="000000"/>
                </a:solidFill>
                <a:latin typeface="Arial"/>
              </a:rPr>
              <a:t>, </a:t>
            </a:r>
            <a:r>
              <a:rPr lang="de-DE" sz="2500" kern="1200" baseline="0" dirty="0" err="1" smtClean="0">
                <a:solidFill>
                  <a:srgbClr val="000000"/>
                </a:solidFill>
                <a:latin typeface="Arial"/>
              </a:rPr>
              <a:t>sandanis</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idellam</a:t>
            </a:r>
            <a:r>
              <a:rPr lang="de-DE" sz="2500" kern="1200" baseline="0" dirty="0" smtClean="0">
                <a:solidFill>
                  <a:srgbClr val="000000"/>
                </a:solidFill>
                <a:latin typeface="Arial"/>
              </a:rPr>
              <a:t> </a:t>
            </a:r>
            <a:r>
              <a:rPr lang="de-DE" sz="2500" kern="1200" baseline="0" dirty="0" err="1" smtClean="0">
                <a:solidFill>
                  <a:srgbClr val="000000"/>
                </a:solidFill>
                <a:latin typeface="Arial"/>
              </a:rPr>
              <a:t>inctas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et </a:t>
            </a:r>
            <a:r>
              <a:rPr lang="de-DE" sz="2500" kern="1200" baseline="0" dirty="0" err="1" smtClean="0">
                <a:solidFill>
                  <a:srgbClr val="000000"/>
                </a:solidFill>
                <a:latin typeface="Arial"/>
              </a:rPr>
              <a:t>veliquidel</a:t>
            </a:r>
            <a:r>
              <a:rPr lang="de-DE" sz="2500" kern="1200" baseline="0" dirty="0" smtClean="0">
                <a:solidFill>
                  <a:srgbClr val="000000"/>
                </a:solidFill>
                <a:latin typeface="Arial"/>
              </a:rPr>
              <a:t> </a:t>
            </a:r>
            <a:r>
              <a:rPr lang="de-DE" sz="2500" kern="1200" baseline="0" dirty="0" err="1" smtClean="0">
                <a:solidFill>
                  <a:srgbClr val="000000"/>
                </a:solidFill>
                <a:latin typeface="Arial"/>
              </a:rPr>
              <a:t>event</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rerspelic</a:t>
            </a:r>
            <a:r>
              <a:rPr lang="de-DE" sz="2500" kern="1200" baseline="0" dirty="0" smtClean="0">
                <a:solidFill>
                  <a:srgbClr val="000000"/>
                </a:solidFill>
                <a:latin typeface="Arial"/>
              </a:rPr>
              <a:t> </a:t>
            </a:r>
            <a:r>
              <a:rPr lang="de-DE" sz="2500" kern="1200" baseline="0" dirty="0" err="1" smtClean="0">
                <a:solidFill>
                  <a:srgbClr val="000000"/>
                </a:solidFill>
                <a:latin typeface="Arial"/>
              </a:rPr>
              <a:t>te</a:t>
            </a:r>
            <a:r>
              <a:rPr lang="de-DE" sz="2500" kern="1200" baseline="0" dirty="0" smtClean="0">
                <a:solidFill>
                  <a:srgbClr val="000000"/>
                </a:solidFill>
                <a:latin typeface="Arial"/>
              </a:rPr>
              <a:t> nos et </a:t>
            </a:r>
            <a:r>
              <a:rPr lang="de-DE" sz="2500" kern="1200" baseline="0" dirty="0" err="1" smtClean="0">
                <a:solidFill>
                  <a:srgbClr val="000000"/>
                </a:solidFill>
                <a:latin typeface="Arial"/>
              </a:rPr>
              <a:t>faceratur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aboremque</a:t>
            </a:r>
            <a:r>
              <a:rPr lang="de-DE" sz="2500" kern="1200" baseline="0" dirty="0" smtClean="0">
                <a:solidFill>
                  <a:srgbClr val="000000"/>
                </a:solidFill>
                <a:latin typeface="Arial"/>
              </a:rPr>
              <a:t> </a:t>
            </a:r>
            <a:r>
              <a:rPr lang="de-DE" sz="2500" kern="1200" baseline="0" dirty="0" err="1" smtClean="0">
                <a:solidFill>
                  <a:srgbClr val="000000"/>
                </a:solidFill>
                <a:latin typeface="Arial"/>
              </a:rPr>
              <a:t>liquis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rest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sed</a:t>
            </a:r>
            <a:r>
              <a:rPr lang="de-DE" sz="2500" kern="1200" baseline="0" dirty="0" smtClean="0">
                <a:solidFill>
                  <a:srgbClr val="000000"/>
                </a:solidFill>
                <a:latin typeface="Arial"/>
              </a:rPr>
              <a:t> </a:t>
            </a:r>
            <a:r>
              <a:rPr lang="de-DE" sz="2500" kern="1200" baseline="0" dirty="0" err="1" smtClean="0">
                <a:solidFill>
                  <a:srgbClr val="000000"/>
                </a:solidFill>
                <a:latin typeface="Arial"/>
              </a:rPr>
              <a:t>eruptas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quiduci</a:t>
            </a:r>
            <a:r>
              <a:rPr lang="de-DE" sz="2500" kern="1200" baseline="0" dirty="0" smtClean="0">
                <a:solidFill>
                  <a:srgbClr val="000000"/>
                </a:solidFill>
                <a:latin typeface="Arial"/>
              </a:rPr>
              <a:t> </a:t>
            </a:r>
            <a:r>
              <a:rPr lang="de-DE" sz="2500" kern="1200" baseline="0" dirty="0" err="1" smtClean="0">
                <a:solidFill>
                  <a:srgbClr val="000000"/>
                </a:solidFill>
                <a:latin typeface="Arial"/>
              </a:rPr>
              <a:t>liquatur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volorerro</a:t>
            </a:r>
            <a:r>
              <a:rPr lang="de-DE" sz="2500" kern="1200" baseline="0" dirty="0" smtClean="0">
                <a:solidFill>
                  <a:srgbClr val="000000"/>
                </a:solidFill>
                <a:latin typeface="Arial"/>
              </a:rPr>
              <a:t> es </a:t>
            </a:r>
            <a:r>
              <a:rPr lang="de-DE" sz="2500" kern="1200" baseline="0" dirty="0" err="1" smtClean="0">
                <a:solidFill>
                  <a:srgbClr val="000000"/>
                </a:solidFill>
                <a:latin typeface="Arial"/>
              </a:rPr>
              <a:t>magnimo</a:t>
            </a:r>
            <a:r>
              <a:rPr lang="de-DE" sz="2500" kern="1200" baseline="0" dirty="0" smtClean="0">
                <a:solidFill>
                  <a:srgbClr val="000000"/>
                </a:solidFill>
                <a:latin typeface="Arial"/>
              </a:rPr>
              <a:t> </a:t>
            </a:r>
            <a:r>
              <a:rPr lang="de-DE" sz="2500" kern="1200" baseline="0" dirty="0" err="1" smtClean="0">
                <a:solidFill>
                  <a:srgbClr val="000000"/>
                </a:solidFill>
                <a:latin typeface="Arial"/>
              </a:rPr>
              <a:t>luptaqu</a:t>
            </a:r>
            <a:r>
              <a:rPr lang="de-DE" sz="2500" kern="1200" baseline="0" dirty="0" smtClean="0">
                <a:solidFill>
                  <a:srgbClr val="000000"/>
                </a:solidFill>
                <a:latin typeface="Arial"/>
              </a:rPr>
              <a:t> </a:t>
            </a:r>
            <a:r>
              <a:rPr lang="de-DE" sz="2500" kern="1200" baseline="0" dirty="0" err="1" smtClean="0">
                <a:solidFill>
                  <a:srgbClr val="000000"/>
                </a:solidFill>
                <a:latin typeface="Arial"/>
              </a:rPr>
              <a:t>ibust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acero</a:t>
            </a:r>
            <a:r>
              <a:rPr lang="de-DE" sz="2500" kern="1200" baseline="0" dirty="0" smtClean="0">
                <a:solidFill>
                  <a:srgbClr val="000000"/>
                </a:solidFill>
                <a:latin typeface="Arial"/>
              </a:rPr>
              <a:t> </a:t>
            </a:r>
            <a:r>
              <a:rPr lang="de-DE" sz="2500" kern="1200" baseline="0" dirty="0" err="1" smtClean="0">
                <a:solidFill>
                  <a:srgbClr val="000000"/>
                </a:solidFill>
                <a:latin typeface="Arial"/>
              </a:rPr>
              <a:t>maximus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expero</a:t>
            </a:r>
            <a:r>
              <a:rPr lang="de-DE" sz="2500" kern="1200" baseline="0" dirty="0" smtClean="0">
                <a:solidFill>
                  <a:srgbClr val="000000"/>
                </a:solidFill>
                <a:latin typeface="Arial"/>
              </a:rPr>
              <a:t>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cumque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preprae</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Volupti</a:t>
            </a:r>
            <a:r>
              <a:rPr lang="de-DE" sz="2500" kern="1200" baseline="0" dirty="0" smtClean="0">
                <a:solidFill>
                  <a:srgbClr val="000000"/>
                </a:solidFill>
                <a:latin typeface="Arial"/>
              </a:rPr>
              <a:t> </a:t>
            </a:r>
            <a:r>
              <a:rPr lang="de-DE" sz="2500" kern="1200" baseline="0" dirty="0" err="1" smtClean="0">
                <a:solidFill>
                  <a:srgbClr val="000000"/>
                </a:solidFill>
                <a:latin typeface="Arial"/>
              </a:rPr>
              <a:t>reiuntia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estinum</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quamet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omnisqui</a:t>
            </a:r>
            <a:r>
              <a:rPr lang="de-DE" sz="2500" kern="1200" baseline="0" dirty="0" smtClean="0">
                <a:solidFill>
                  <a:srgbClr val="000000"/>
                </a:solidFill>
                <a:latin typeface="Arial"/>
              </a:rPr>
              <a:t> </a:t>
            </a:r>
            <a:r>
              <a:rPr lang="de-DE" sz="2500" kern="1200" baseline="0" dirty="0" err="1" smtClean="0">
                <a:solidFill>
                  <a:srgbClr val="000000"/>
                </a:solidFill>
                <a:latin typeface="Arial"/>
              </a:rPr>
              <a:t>utas</a:t>
            </a:r>
            <a:r>
              <a:rPr lang="de-DE" sz="2500" kern="1200" baseline="0" dirty="0" smtClean="0">
                <a:solidFill>
                  <a:srgbClr val="000000"/>
                </a:solidFill>
                <a:latin typeface="Arial"/>
              </a:rPr>
              <a:t> a </a:t>
            </a:r>
            <a:r>
              <a:rPr lang="de-DE" sz="2500" kern="1200" baseline="0" dirty="0" err="1" smtClean="0">
                <a:solidFill>
                  <a:srgbClr val="000000"/>
                </a:solidFill>
                <a:latin typeface="Arial"/>
              </a:rPr>
              <a:t>doluptae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vel</a:t>
            </a:r>
            <a:r>
              <a:rPr lang="de-DE" sz="2500" kern="1200" baseline="0" dirty="0" smtClean="0">
                <a:solidFill>
                  <a:srgbClr val="000000"/>
                </a:solidFill>
                <a:latin typeface="Arial"/>
              </a:rPr>
              <a:t> </a:t>
            </a:r>
            <a:r>
              <a:rPr lang="de-DE" sz="2500" kern="1200" baseline="0" dirty="0" err="1" smtClean="0">
                <a:solidFill>
                  <a:srgbClr val="000000"/>
                </a:solidFill>
                <a:latin typeface="Arial"/>
              </a:rPr>
              <a:t>inveressus</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quaspelique</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nos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res</a:t>
            </a:r>
            <a:r>
              <a:rPr lang="de-DE" sz="2500" kern="1200" baseline="0" dirty="0" smtClean="0">
                <a:solidFill>
                  <a:srgbClr val="000000"/>
                </a:solidFill>
                <a:latin typeface="Arial"/>
              </a:rPr>
              <a:t> </a:t>
            </a:r>
            <a:r>
              <a:rPr lang="de-DE" sz="2500" kern="1200" baseline="0" dirty="0" err="1" smtClean="0">
                <a:solidFill>
                  <a:srgbClr val="000000"/>
                </a:solidFill>
                <a:latin typeface="Arial"/>
              </a:rPr>
              <a:t>essunt</a:t>
            </a:r>
            <a:r>
              <a:rPr lang="de-DE" sz="2500" kern="1200" baseline="0" dirty="0" smtClean="0">
                <a:solidFill>
                  <a:srgbClr val="000000"/>
                </a:solidFill>
                <a:latin typeface="Arial"/>
              </a:rPr>
              <a:t> am </a:t>
            </a:r>
            <a:r>
              <a:rPr lang="de-DE" sz="2500" kern="1200" baseline="0" dirty="0" err="1" smtClean="0">
                <a:solidFill>
                  <a:srgbClr val="000000"/>
                </a:solidFill>
                <a:latin typeface="Arial"/>
              </a:rPr>
              <a:t>venim</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Quistotam</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repere</a:t>
            </a:r>
            <a:r>
              <a:rPr lang="de-DE" sz="2500" kern="1200" baseline="0" dirty="0" smtClean="0">
                <a:solidFill>
                  <a:srgbClr val="000000"/>
                </a:solidFill>
                <a:latin typeface="Arial"/>
              </a:rPr>
              <a:t> cum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odi</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idis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volupietur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torit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acculla</a:t>
            </a:r>
            <a:r>
              <a:rPr lang="de-DE" sz="2500" kern="1200" baseline="0" dirty="0" smtClean="0">
                <a:solidFill>
                  <a:srgbClr val="000000"/>
                </a:solidFill>
                <a:latin typeface="Arial"/>
              </a:rPr>
              <a:t> </a:t>
            </a:r>
            <a:r>
              <a:rPr lang="de-DE" sz="2500" kern="1200" baseline="0" dirty="0" err="1" smtClean="0">
                <a:solidFill>
                  <a:srgbClr val="000000"/>
                </a:solidFill>
                <a:latin typeface="Arial"/>
              </a:rPr>
              <a:t>boriost</a:t>
            </a:r>
            <a:r>
              <a:rPr lang="de-DE" sz="2500" kern="1200" baseline="0" dirty="0" smtClean="0">
                <a:solidFill>
                  <a:srgbClr val="000000"/>
                </a:solidFill>
                <a:latin typeface="Arial"/>
              </a:rPr>
              <a:t> </a:t>
            </a:r>
            <a:r>
              <a:rPr lang="de-DE" sz="2500" kern="1200" baseline="0" dirty="0" err="1" smtClean="0">
                <a:solidFill>
                  <a:srgbClr val="000000"/>
                </a:solidFill>
                <a:latin typeface="Arial"/>
              </a:rPr>
              <a:t>ibusto</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a:t>
            </a:r>
            <a:r>
              <a:rPr lang="de-DE" sz="2500" kern="1200" baseline="0" dirty="0" smtClean="0">
                <a:solidFill>
                  <a:srgbClr val="000000"/>
                </a:solidFill>
                <a:latin typeface="Arial"/>
              </a:rPr>
              <a:t>. </a:t>
            </a:r>
            <a:r>
              <a:rPr lang="de-DE" sz="2500" kern="1200" baseline="0" dirty="0" err="1" smtClean="0">
                <a:solidFill>
                  <a:srgbClr val="000000"/>
                </a:solidFill>
                <a:latin typeface="Arial"/>
              </a:rPr>
              <a:t>Giam</a:t>
            </a:r>
            <a:r>
              <a:rPr lang="de-DE" sz="2500" kern="1200" baseline="0" dirty="0" smtClean="0">
                <a:solidFill>
                  <a:srgbClr val="000000"/>
                </a:solidFill>
                <a:latin typeface="Arial"/>
              </a:rPr>
              <a:t>, </a:t>
            </a:r>
            <a:r>
              <a:rPr lang="de-DE" sz="2500" kern="1200" baseline="0" dirty="0" err="1" smtClean="0">
                <a:solidFill>
                  <a:srgbClr val="000000"/>
                </a:solidFill>
                <a:latin typeface="Arial"/>
              </a:rPr>
              <a:t>tet</a:t>
            </a:r>
            <a:r>
              <a:rPr lang="de-DE" sz="2500" kern="1200" baseline="0" dirty="0" smtClean="0">
                <a:solidFill>
                  <a:srgbClr val="000000"/>
                </a:solidFill>
                <a:latin typeface="Arial"/>
              </a:rPr>
              <a:t> </a:t>
            </a:r>
            <a:r>
              <a:rPr lang="de-DE" sz="2500" kern="1200" baseline="0" dirty="0" err="1" smtClean="0">
                <a:solidFill>
                  <a:srgbClr val="000000"/>
                </a:solidFill>
                <a:latin typeface="Arial"/>
              </a:rPr>
              <a:t>unt</a:t>
            </a:r>
            <a:r>
              <a:rPr lang="de-DE" sz="2500" kern="1200" baseline="0" dirty="0" smtClean="0">
                <a:solidFill>
                  <a:srgbClr val="000000"/>
                </a:solidFill>
                <a:latin typeface="Arial"/>
              </a:rPr>
              <a: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a:t>
            </a:r>
          </a:p>
        </p:txBody>
      </p:sp>
      <p:sp>
        <p:nvSpPr>
          <p:cNvPr id="23" name="Textplatzhalter 16"/>
          <p:cNvSpPr>
            <a:spLocks noGrp="1"/>
          </p:cNvSpPr>
          <p:nvPr>
            <p:ph type="body" sz="quarter" idx="24" hasCustomPrompt="1"/>
          </p:nvPr>
        </p:nvSpPr>
        <p:spPr>
          <a:xfrm>
            <a:off x="33834474" y="8784000"/>
            <a:ext cx="7308000" cy="18426761"/>
          </a:xfrm>
          <a:prstGeom prst="rect">
            <a:avLst/>
          </a:prstGeom>
        </p:spPr>
        <p:txBody>
          <a:bodyPr lIns="0" tIns="504000" rIns="0" bIns="0"/>
          <a:lstStyle>
            <a:lvl1pPr marL="0" indent="0" rtl="0">
              <a:lnSpc>
                <a:spcPts val="3200"/>
              </a:lnSpc>
              <a:spcBef>
                <a:spcPts val="0"/>
              </a:spcBef>
              <a:spcAft>
                <a:spcPts val="3200"/>
              </a:spcAft>
              <a:buFontTx/>
              <a:buNone/>
              <a:defRPr/>
            </a:lvl1pPr>
            <a:lvl2pPr marL="0" indent="0">
              <a:lnSpc>
                <a:spcPts val="3200"/>
              </a:lnSpc>
              <a:spcBef>
                <a:spcPts val="0"/>
              </a:spcBef>
              <a:buNone/>
              <a:defRPr b="1"/>
            </a:lvl2pPr>
            <a:lvl3pPr marL="144000" indent="-144000" algn="l" defTabSz="4176431" rtl="0" eaLnBrk="1" latinLnBrk="0" hangingPunct="1">
              <a:lnSpc>
                <a:spcPts val="3200"/>
              </a:lnSpc>
              <a:spcBef>
                <a:spcPts val="0"/>
              </a:spcBef>
              <a:spcAft>
                <a:spcPts val="3200"/>
              </a:spcAft>
              <a:buFont typeface="Arial" pitchFamily="34" charset="0"/>
              <a:buChar char="•"/>
              <a:defRPr/>
            </a:lvl3pPr>
            <a:lvl4pPr marL="0" indent="0">
              <a:defRPr/>
            </a:lvl4pPr>
            <a:lvl5pPr>
              <a:defRPr/>
            </a:lvl5pPr>
          </a:lstStyle>
          <a:p>
            <a:pPr rtl="0"/>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quassimenia</a:t>
            </a:r>
            <a:r>
              <a:rPr lang="de-DE" sz="2500" kern="1200" baseline="0" dirty="0" smtClean="0">
                <a:solidFill>
                  <a:srgbClr val="000000"/>
                </a:solidFill>
                <a:latin typeface="Arial"/>
              </a:rPr>
              <a:t> </a:t>
            </a:r>
            <a:r>
              <a:rPr lang="de-DE" sz="2500" kern="1200" baseline="0" dirty="0" err="1" smtClean="0">
                <a:solidFill>
                  <a:srgbClr val="000000"/>
                </a:solidFill>
                <a:latin typeface="Arial"/>
              </a:rPr>
              <a:t>nest</a:t>
            </a:r>
            <a:r>
              <a:rPr lang="de-DE" sz="2500" kern="1200" baseline="0" dirty="0" smtClean="0">
                <a:solidFill>
                  <a:srgbClr val="000000"/>
                </a:solidFill>
                <a:latin typeface="Arial"/>
              </a:rPr>
              <a:t>, </a:t>
            </a:r>
            <a:r>
              <a:rPr lang="de-DE" sz="2500" kern="1200" baseline="0" dirty="0" err="1" smtClean="0">
                <a:solidFill>
                  <a:srgbClr val="000000"/>
                </a:solidFill>
                <a:latin typeface="Arial"/>
              </a:rPr>
              <a:t>explacipis</a:t>
            </a:r>
            <a:r>
              <a:rPr lang="de-DE" sz="2500" kern="1200" baseline="0" dirty="0" smtClean="0">
                <a:solidFill>
                  <a:srgbClr val="000000"/>
                </a:solidFill>
                <a:latin typeface="Arial"/>
              </a:rPr>
              <a:t> si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platur</a:t>
            </a:r>
            <a:r>
              <a:rPr lang="de-DE" sz="2500" kern="1200" baseline="0" dirty="0" smtClean="0">
                <a:solidFill>
                  <a:srgbClr val="000000"/>
                </a:solidFill>
                <a:latin typeface="Arial"/>
              </a:rPr>
              <a:t>? Mi,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paris</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vitate</a:t>
            </a:r>
            <a:r>
              <a:rPr lang="de-DE" sz="2500" kern="1200" baseline="0" dirty="0" smtClean="0">
                <a:solidFill>
                  <a:srgbClr val="000000"/>
                </a:solidFill>
                <a:latin typeface="Arial"/>
              </a:rPr>
              <a:t> </a:t>
            </a:r>
            <a:r>
              <a:rPr lang="de-DE" sz="2500" kern="1200" baseline="0" dirty="0" err="1" smtClean="0">
                <a:solidFill>
                  <a:srgbClr val="000000"/>
                </a:solidFill>
                <a:latin typeface="Arial"/>
              </a:rPr>
              <a:t>eatiis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quianih</a:t>
            </a:r>
            <a:r>
              <a:rPr lang="de-DE" sz="2500" kern="1200" baseline="0" dirty="0" smtClean="0">
                <a:solidFill>
                  <a:srgbClr val="000000"/>
                </a:solidFill>
                <a:latin typeface="Arial"/>
              </a:rPr>
              <a:t> </a:t>
            </a:r>
            <a:r>
              <a:rPr lang="de-DE" sz="2500" kern="1200" baseline="0" dirty="0" err="1" smtClean="0">
                <a:solidFill>
                  <a:srgbClr val="000000"/>
                </a:solidFill>
                <a:latin typeface="Arial"/>
              </a:rPr>
              <a:t>icabo</a:t>
            </a:r>
            <a:r>
              <a:rPr lang="de-DE" sz="2500" kern="1200" baseline="0" dirty="0" smtClean="0">
                <a:solidFill>
                  <a:srgbClr val="000000"/>
                </a:solidFill>
                <a:latin typeface="Arial"/>
              </a:rPr>
              <a:t>. </a:t>
            </a:r>
            <a:r>
              <a:rPr lang="de-DE" sz="2500" kern="1200" baseline="0" dirty="0" err="1" smtClean="0">
                <a:solidFill>
                  <a:srgbClr val="000000"/>
                </a:solidFill>
                <a:latin typeface="Arial"/>
              </a:rPr>
              <a:t>Nequos</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a:t>
            </a:r>
            <a:r>
              <a:rPr lang="de-DE" sz="2500" kern="1200" baseline="0" dirty="0" smtClean="0">
                <a:solidFill>
                  <a:srgbClr val="000000"/>
                </a:solidFill>
                <a:latin typeface="Arial"/>
              </a:rPr>
              <a:t> </a:t>
            </a:r>
            <a:r>
              <a:rPr lang="de-DE" sz="2500" kern="1200" baseline="0" dirty="0" err="1" smtClean="0">
                <a:solidFill>
                  <a:srgbClr val="000000"/>
                </a:solidFill>
                <a:latin typeface="Arial"/>
              </a:rPr>
              <a:t>eoste</a:t>
            </a:r>
            <a:r>
              <a:rPr lang="de-DE" sz="2500" kern="1200" baseline="0" dirty="0" smtClean="0">
                <a:solidFill>
                  <a:srgbClr val="000000"/>
                </a:solidFill>
                <a:latin typeface="Arial"/>
              </a:rPr>
              <a:t> </a:t>
            </a:r>
            <a:r>
              <a:rPr lang="de-DE" sz="2500" kern="1200" baseline="0" dirty="0" err="1" smtClean="0">
                <a:solidFill>
                  <a:srgbClr val="000000"/>
                </a:solidFill>
                <a:latin typeface="Arial"/>
              </a:rPr>
              <a:t>nulparu</a:t>
            </a:r>
            <a:r>
              <a:rPr lang="de-DE" sz="2500" kern="1200" baseline="0" dirty="0" smtClean="0">
                <a:solidFill>
                  <a:srgbClr val="000000"/>
                </a:solidFill>
                <a:latin typeface="Arial"/>
              </a:rPr>
              <a:t> </a:t>
            </a:r>
            <a:r>
              <a:rPr lang="de-DE" sz="2500" kern="1200" baseline="0" dirty="0" err="1" smtClean="0">
                <a:solidFill>
                  <a:srgbClr val="000000"/>
                </a:solidFill>
                <a:latin typeface="Arial"/>
              </a:rPr>
              <a:t>ptatur</a:t>
            </a:r>
            <a:r>
              <a:rPr lang="de-DE" sz="2500" kern="1200" baseline="0" dirty="0" smtClean="0">
                <a:solidFill>
                  <a:srgbClr val="000000"/>
                </a:solidFill>
                <a:latin typeface="Arial"/>
              </a:rPr>
              <a:t>? Qui </a:t>
            </a:r>
            <a:r>
              <a:rPr lang="de-DE" sz="2500" kern="1200" baseline="0" dirty="0" err="1" smtClean="0">
                <a:solidFill>
                  <a:srgbClr val="000000"/>
                </a:solidFill>
                <a:latin typeface="Arial"/>
              </a:rPr>
              <a:t>optiur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soluptiume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estiorepuda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a:t>
            </a:r>
            <a:r>
              <a:rPr lang="de-DE" sz="2500" kern="1200" baseline="0" dirty="0" smtClean="0">
                <a:solidFill>
                  <a:srgbClr val="000000"/>
                </a:solidFill>
                <a:latin typeface="Arial"/>
              </a:rPr>
              <a:t> se </a:t>
            </a:r>
            <a:r>
              <a:rPr lang="de-DE" sz="2500" kern="1200" baseline="0" dirty="0" err="1" smtClean="0">
                <a:solidFill>
                  <a:srgbClr val="000000"/>
                </a:solidFill>
                <a:latin typeface="Arial"/>
              </a:rPr>
              <a:t>voles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quiaspe</a:t>
            </a:r>
            <a:r>
              <a:rPr lang="de-DE" sz="2500" kern="1200" baseline="0" dirty="0" smtClean="0">
                <a:solidFill>
                  <a:srgbClr val="000000"/>
                </a:solidFill>
                <a:latin typeface="Arial"/>
              </a:rPr>
              <a:t> </a:t>
            </a:r>
            <a:r>
              <a:rPr lang="de-DE" sz="2500" kern="1200" baseline="0" dirty="0" err="1" smtClean="0">
                <a:solidFill>
                  <a:srgbClr val="000000"/>
                </a:solidFill>
                <a:latin typeface="Arial"/>
              </a:rPr>
              <a:t>provid</a:t>
            </a:r>
            <a:r>
              <a:rPr lang="de-DE" sz="2500" kern="1200" baseline="0" dirty="0" smtClean="0">
                <a:solidFill>
                  <a:srgbClr val="000000"/>
                </a:solidFill>
                <a:latin typeface="Arial"/>
              </a:rPr>
              <a:t> </a:t>
            </a:r>
            <a:r>
              <a:rPr lang="de-DE" sz="2500" kern="1200" baseline="0" dirty="0" err="1" smtClean="0">
                <a:solidFill>
                  <a:srgbClr val="000000"/>
                </a:solidFill>
                <a:latin typeface="Arial"/>
              </a:rPr>
              <a:t>ullenda</a:t>
            </a:r>
            <a:r>
              <a:rPr lang="de-DE" sz="2500" kern="1200" baseline="0" dirty="0" smtClean="0">
                <a:solidFill>
                  <a:srgbClr val="000000"/>
                </a:solidFill>
                <a:latin typeface="Arial"/>
              </a:rPr>
              <a:t> si </a:t>
            </a:r>
            <a:r>
              <a:rPr lang="de-DE" sz="2500" kern="1200" baseline="0" dirty="0" err="1" smtClean="0">
                <a:solidFill>
                  <a:srgbClr val="000000"/>
                </a:solidFill>
                <a:latin typeface="Arial"/>
              </a:rPr>
              <a:t>neceate</a:t>
            </a:r>
            <a:r>
              <a:rPr lang="de-DE" sz="2500" kern="1200" baseline="0" dirty="0" smtClean="0">
                <a:solidFill>
                  <a:srgbClr val="000000"/>
                </a:solidFill>
                <a:latin typeface="Arial"/>
              </a:rPr>
              <a:t> </a:t>
            </a:r>
            <a:r>
              <a:rPr lang="de-DE" sz="2500" kern="1200" baseline="0" dirty="0" err="1" smtClean="0">
                <a:solidFill>
                  <a:srgbClr val="000000"/>
                </a:solidFill>
                <a:latin typeface="Arial"/>
              </a:rPr>
              <a:t>pedit</a:t>
            </a:r>
            <a:r>
              <a:rPr lang="de-DE" sz="2500" kern="1200" baseline="0" dirty="0" smtClean="0">
                <a:solidFill>
                  <a:srgbClr val="000000"/>
                </a:solidFill>
                <a:latin typeface="Arial"/>
              </a:rPr>
              <a:t> </a:t>
            </a:r>
            <a:r>
              <a:rPr lang="de-DE" sz="2500" kern="1200" baseline="0" dirty="0" err="1" smtClean="0">
                <a:solidFill>
                  <a:srgbClr val="000000"/>
                </a:solidFill>
                <a:latin typeface="Arial"/>
              </a:rPr>
              <a:t>eicient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adi</a:t>
            </a:r>
            <a:r>
              <a:rPr lang="de-DE" sz="2500" kern="1200" baseline="0" dirty="0" smtClean="0">
                <a:solidFill>
                  <a:srgbClr val="000000"/>
                </a:solidFill>
                <a:latin typeface="Arial"/>
              </a:rPr>
              <a:t> </a:t>
            </a:r>
            <a:r>
              <a:rPr lang="de-DE" sz="2500" kern="1200" baseline="0" dirty="0" err="1" smtClean="0">
                <a:solidFill>
                  <a:srgbClr val="000000"/>
                </a:solidFill>
                <a:latin typeface="Arial"/>
              </a:rPr>
              <a:t>sectem</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doluptate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a:t>
            </a:r>
            <a:r>
              <a:rPr lang="de-DE" sz="2500" kern="1200" baseline="0" dirty="0" smtClean="0">
                <a:solidFill>
                  <a:srgbClr val="000000"/>
                </a:solidFill>
                <a:latin typeface="Arial"/>
              </a:rPr>
              <a:t> </a:t>
            </a:r>
            <a:r>
              <a:rPr lang="de-DE" sz="2500" kern="1200" baseline="0" dirty="0" err="1" smtClean="0">
                <a:solidFill>
                  <a:srgbClr val="000000"/>
                </a:solidFill>
                <a:latin typeface="Arial"/>
              </a:rPr>
              <a:t>eatam</a:t>
            </a:r>
            <a:r>
              <a:rPr lang="de-DE" sz="2500" kern="1200" baseline="0" dirty="0" smtClean="0">
                <a:solidFill>
                  <a:srgbClr val="000000"/>
                </a:solidFill>
                <a:latin typeface="Arial"/>
              </a:rPr>
              <a:t> in </a:t>
            </a:r>
            <a:r>
              <a:rPr lang="de-DE" sz="2500" kern="1200" baseline="0" dirty="0" err="1" smtClean="0">
                <a:solidFill>
                  <a:srgbClr val="000000"/>
                </a:solidFill>
                <a:latin typeface="Arial"/>
              </a:rPr>
              <a:t>ra</a:t>
            </a:r>
            <a:r>
              <a:rPr lang="de-DE" sz="2500" kern="1200" baseline="0" dirty="0" smtClean="0">
                <a:solidFill>
                  <a:srgbClr val="000000"/>
                </a:solidFill>
                <a:latin typeface="Arial"/>
              </a:rPr>
              <a:t> </a:t>
            </a:r>
            <a:r>
              <a:rPr lang="de-DE" sz="2500" kern="1200" baseline="0" dirty="0" err="1" smtClean="0">
                <a:solidFill>
                  <a:srgbClr val="000000"/>
                </a:solidFill>
                <a:latin typeface="Arial"/>
              </a:rPr>
              <a:t>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viducidis</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Em</a:t>
            </a:r>
            <a:r>
              <a:rPr lang="de-DE" sz="2500" kern="1200" baseline="0" dirty="0" smtClean="0">
                <a:solidFill>
                  <a:srgbClr val="000000"/>
                </a:solidFill>
                <a:latin typeface="Arial"/>
              </a:rPr>
              <a:t> </a:t>
            </a:r>
            <a:r>
              <a:rPr lang="de-DE" sz="2500" kern="1200" baseline="0" dirty="0" err="1" smtClean="0">
                <a:solidFill>
                  <a:srgbClr val="000000"/>
                </a:solidFill>
                <a:latin typeface="Arial"/>
              </a:rPr>
              <a:t>deles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doluptus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estotatur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Igendella</a:t>
            </a:r>
            <a:r>
              <a:rPr lang="de-DE" sz="2500" kern="1200" baseline="0" dirty="0" smtClean="0">
                <a:solidFill>
                  <a:srgbClr val="000000"/>
                </a:solidFill>
                <a:latin typeface="Arial"/>
              </a:rPr>
              <a:t> </a:t>
            </a:r>
            <a:r>
              <a:rPr lang="de-DE" sz="2500" kern="1200" baseline="0" dirty="0" err="1" smtClean="0">
                <a:solidFill>
                  <a:srgbClr val="000000"/>
                </a:solidFill>
                <a:latin typeface="Arial"/>
              </a:rPr>
              <a:t>preped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fugiasp</a:t>
            </a:r>
            <a:r>
              <a:rPr lang="de-DE" sz="2500" kern="1200" baseline="0" dirty="0" smtClean="0">
                <a:solidFill>
                  <a:srgbClr val="000000"/>
                </a:solidFill>
                <a:latin typeface="Arial"/>
              </a:rPr>
              <a:t> </a:t>
            </a:r>
            <a:r>
              <a:rPr lang="de-DE" sz="2500" kern="1200" baseline="0" dirty="0" err="1" smtClean="0">
                <a:solidFill>
                  <a:srgbClr val="000000"/>
                </a:solidFill>
                <a:latin typeface="Arial"/>
              </a:rPr>
              <a:t>eraerum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autaspe</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tiatiate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voluptur</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peruntu</a:t>
            </a:r>
            <a:r>
              <a:rPr lang="de-DE" sz="2500" kern="1200" baseline="0" dirty="0" smtClean="0">
                <a:solidFill>
                  <a:srgbClr val="000000"/>
                </a:solidFill>
                <a:latin typeface="Arial"/>
              </a:rPr>
              <a:t> </a:t>
            </a:r>
            <a:r>
              <a:rPr lang="de-DE" sz="2500" kern="1200" baseline="0" dirty="0" err="1" smtClean="0">
                <a:solidFill>
                  <a:srgbClr val="000000"/>
                </a:solidFill>
                <a:latin typeface="Arial"/>
              </a:rPr>
              <a:t>ribusandio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voloreperit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omnimpe</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corrum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exerior</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repedig</a:t>
            </a:r>
            <a:r>
              <a:rPr lang="de-DE" sz="2500" kern="1200" baseline="0" dirty="0" smtClean="0">
                <a:solidFill>
                  <a:srgbClr val="000000"/>
                </a:solidFill>
                <a:latin typeface="Arial"/>
              </a:rPr>
              <a:t> </a:t>
            </a:r>
            <a:r>
              <a:rPr lang="de-DE" sz="2500" kern="1200" baseline="0" dirty="0" err="1" smtClean="0">
                <a:solidFill>
                  <a:srgbClr val="000000"/>
                </a:solidFill>
                <a:latin typeface="Arial"/>
              </a:rPr>
              <a:t>entiaecta</a:t>
            </a:r>
            <a:r>
              <a:rPr lang="de-DE" sz="2500" kern="1200" baseline="0" dirty="0" smtClean="0">
                <a:solidFill>
                  <a:srgbClr val="000000"/>
                </a:solidFill>
                <a:latin typeface="Arial"/>
              </a:rPr>
              <a:t> </a:t>
            </a:r>
            <a:r>
              <a:rPr lang="de-DE" sz="2500" kern="1200" baseline="0" dirty="0" err="1" smtClean="0">
                <a:solidFill>
                  <a:srgbClr val="000000"/>
                </a:solidFill>
                <a:latin typeface="Arial"/>
              </a:rPr>
              <a: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rere</a:t>
            </a:r>
            <a:r>
              <a:rPr lang="de-DE" sz="2500" kern="1200" baseline="0" dirty="0" smtClean="0">
                <a:solidFill>
                  <a:srgbClr val="000000"/>
                </a:solidFill>
                <a:latin typeface="Arial"/>
              </a:rPr>
              <a:t>, </a:t>
            </a:r>
            <a:r>
              <a:rPr lang="de-DE" sz="2500" kern="1200" baseline="0" dirty="0" err="1" smtClean="0">
                <a:solidFill>
                  <a:srgbClr val="000000"/>
                </a:solidFill>
                <a:latin typeface="Arial"/>
              </a:rPr>
              <a:t>occus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delitas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alis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acculpa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ideliquiam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aceaquid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modit</a:t>
            </a:r>
            <a:r>
              <a:rPr lang="de-DE" sz="2500" kern="1200" baseline="0" dirty="0" smtClean="0">
                <a:solidFill>
                  <a:srgbClr val="000000"/>
                </a:solidFill>
                <a:latin typeface="Arial"/>
              </a:rPr>
              <a:t> </a:t>
            </a:r>
            <a:r>
              <a:rPr lang="de-DE" sz="2500" kern="1200" baseline="0" dirty="0" err="1" smtClean="0">
                <a:solidFill>
                  <a:srgbClr val="000000"/>
                </a:solidFill>
                <a:latin typeface="Arial"/>
              </a:rPr>
              <a:t>aspid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eaque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illignissim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quiassu</a:t>
            </a:r>
            <a:r>
              <a:rPr lang="de-DE" sz="2500" kern="1200" baseline="0" dirty="0" smtClean="0">
                <a:solidFill>
                  <a:srgbClr val="000000"/>
                </a:solidFill>
                <a:latin typeface="Arial"/>
              </a:rPr>
              <a:t> </a:t>
            </a:r>
            <a:r>
              <a:rPr lang="de-DE" sz="2500" kern="1200" baseline="0" dirty="0" err="1" smtClean="0">
                <a:solidFill>
                  <a:srgbClr val="000000"/>
                </a:solidFill>
                <a:latin typeface="Arial"/>
              </a:rPr>
              <a:t>nderit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corem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faceata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la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Nequia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voloratusci</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mos</a:t>
            </a:r>
            <a:r>
              <a:rPr lang="de-DE" sz="2500" kern="1200" baseline="0" dirty="0" smtClean="0">
                <a:solidFill>
                  <a:srgbClr val="000000"/>
                </a:solidFill>
                <a:latin typeface="Arial"/>
              </a:rPr>
              <a:t> </a:t>
            </a:r>
            <a:r>
              <a:rPr lang="de-DE" sz="2500" kern="1200" baseline="0" dirty="0" err="1" smtClean="0">
                <a:solidFill>
                  <a:srgbClr val="000000"/>
                </a:solidFill>
                <a:latin typeface="Arial"/>
              </a:rPr>
              <a:t>ipidella</a:t>
            </a:r>
            <a:r>
              <a:rPr lang="de-DE" sz="2500" kern="1200" baseline="0" dirty="0" smtClean="0">
                <a:solidFill>
                  <a:srgbClr val="000000"/>
                </a:solidFill>
                <a:latin typeface="Arial"/>
              </a:rPr>
              <a:t> </a:t>
            </a:r>
            <a:r>
              <a:rPr lang="de-DE" sz="2500" kern="1200" baseline="0" dirty="0" err="1" smtClean="0">
                <a:solidFill>
                  <a:srgbClr val="000000"/>
                </a:solidFill>
                <a:latin typeface="Arial"/>
              </a:rPr>
              <a:t>simust</a:t>
            </a:r>
            <a:r>
              <a:rPr lang="de-DE" sz="2500" kern="1200" baseline="0" dirty="0" smtClean="0">
                <a:solidFill>
                  <a:srgbClr val="000000"/>
                </a:solidFill>
                <a:latin typeface="Arial"/>
              </a:rPr>
              <a:t>, </a:t>
            </a:r>
            <a:r>
              <a:rPr lang="de-DE" sz="2500" kern="1200" baseline="0" dirty="0" err="1" smtClean="0">
                <a:solidFill>
                  <a:srgbClr val="000000"/>
                </a:solidFill>
                <a:latin typeface="Arial"/>
              </a:rPr>
              <a:t>erferumquam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dolum</a:t>
            </a:r>
            <a:r>
              <a:rPr lang="de-DE" sz="2500" kern="1200" baseline="0" dirty="0" smtClean="0">
                <a:solidFill>
                  <a:srgbClr val="000000"/>
                </a:solidFill>
                <a:latin typeface="Arial"/>
              </a:rPr>
              <a:t> in </a:t>
            </a:r>
            <a:r>
              <a:rPr lang="de-DE" sz="2500" kern="1200" baseline="0" dirty="0" err="1" smtClean="0">
                <a:solidFill>
                  <a:srgbClr val="000000"/>
                </a:solidFill>
                <a:latin typeface="Arial"/>
              </a:rPr>
              <a:t>eseque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pe</a:t>
            </a:r>
            <a:r>
              <a:rPr lang="de-DE" sz="2500" kern="1200" baseline="0" dirty="0" smtClean="0">
                <a:solidFill>
                  <a:srgbClr val="000000"/>
                </a:solidFill>
                <a:latin typeface="Arial"/>
              </a:rPr>
              <a:t> </a:t>
            </a:r>
            <a:r>
              <a:rPr lang="de-DE" sz="2500" kern="1200" baseline="0" dirty="0" err="1" smtClean="0">
                <a:solidFill>
                  <a:srgbClr val="000000"/>
                </a:solidFill>
                <a:latin typeface="Arial"/>
              </a:rPr>
              <a:t>sed</a:t>
            </a:r>
            <a:r>
              <a:rPr lang="de-DE" sz="2500" kern="1200" baseline="0" dirty="0" smtClean="0">
                <a:solidFill>
                  <a:srgbClr val="000000"/>
                </a:solidFill>
                <a:latin typeface="Arial"/>
              </a:rPr>
              <a:t> quas </a:t>
            </a:r>
            <a:r>
              <a:rPr lang="de-DE" sz="2500" kern="1200" baseline="0" dirty="0" err="1" smtClean="0">
                <a:solidFill>
                  <a:srgbClr val="000000"/>
                </a:solidFill>
                <a:latin typeface="Arial"/>
              </a:rPr>
              <a:t>doluptae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nimusda</a:t>
            </a:r>
            <a:r>
              <a:rPr lang="de-DE" sz="2500" kern="1200" baseline="0" dirty="0" smtClean="0">
                <a:solidFill>
                  <a:srgbClr val="000000"/>
                </a:solidFill>
                <a:latin typeface="Arial"/>
              </a:rPr>
              <a:t> </a:t>
            </a:r>
            <a:r>
              <a:rPr lang="de-DE" sz="2500" kern="1200" baseline="0" dirty="0" err="1" smtClean="0">
                <a:solidFill>
                  <a:srgbClr val="000000"/>
                </a:solidFill>
                <a:latin typeface="Arial"/>
              </a:rPr>
              <a:t>ndebitas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rehentio</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quiaspero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magnimp</a:t>
            </a:r>
            <a:r>
              <a:rPr lang="de-DE" sz="2500" kern="1200" baseline="0" dirty="0" smtClean="0">
                <a:solidFill>
                  <a:srgbClr val="000000"/>
                </a:solidFill>
                <a:latin typeface="Arial"/>
              </a:rPr>
              <a:t> </a:t>
            </a:r>
            <a:r>
              <a:rPr lang="de-DE" sz="2500" kern="1200" baseline="0" dirty="0" err="1" smtClean="0">
                <a:solidFill>
                  <a:srgbClr val="000000"/>
                </a:solidFill>
                <a:latin typeface="Arial"/>
              </a:rPr>
              <a:t>orrorum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sundam</a:t>
            </a:r>
            <a:r>
              <a:rPr lang="de-DE" sz="2500" kern="1200" baseline="0" dirty="0" smtClean="0">
                <a:solidFill>
                  <a:srgbClr val="000000"/>
                </a:solidFill>
                <a:latin typeface="Arial"/>
              </a:rPr>
              <a:t> </a:t>
            </a:r>
            <a:r>
              <a:rPr lang="de-DE" sz="2500" kern="1200" baseline="0" dirty="0" err="1" smtClean="0">
                <a:solidFill>
                  <a:srgbClr val="000000"/>
                </a:solidFill>
                <a:latin typeface="Arial"/>
              </a:rPr>
              <a:t>eat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litatin</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experia</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a:t>
            </a:r>
            <a:r>
              <a:rPr lang="de-DE" sz="2500" kern="1200" baseline="0" dirty="0" smtClean="0">
                <a:solidFill>
                  <a:srgbClr val="000000"/>
                </a:solidFill>
                <a:latin typeface="Arial"/>
              </a:rPr>
              <a:t> </a:t>
            </a:r>
            <a:r>
              <a:rPr lang="de-DE" sz="2500" kern="1200" baseline="0" dirty="0" err="1" smtClean="0">
                <a:solidFill>
                  <a:srgbClr val="000000"/>
                </a:solidFill>
                <a:latin typeface="Arial"/>
              </a:rPr>
              <a:t>unt</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quamet</a:t>
            </a:r>
            <a:r>
              <a:rPr lang="de-DE" sz="2500" kern="1200" baseline="0" dirty="0" smtClean="0">
                <a:solidFill>
                  <a:srgbClr val="000000"/>
                </a:solidFill>
                <a:latin typeface="Arial"/>
              </a:rPr>
              <a:t> </a:t>
            </a:r>
            <a:r>
              <a:rPr lang="de-DE" sz="2500" kern="1200" baseline="0" dirty="0" err="1" smtClean="0">
                <a:solidFill>
                  <a:srgbClr val="000000"/>
                </a:solidFill>
                <a:latin typeface="Arial"/>
              </a:rPr>
              <a:t>laccabo</a:t>
            </a:r>
            <a:r>
              <a:rPr lang="de-DE" sz="2500" kern="1200" baseline="0" dirty="0" smtClean="0">
                <a:solidFill>
                  <a:srgbClr val="000000"/>
                </a:solidFill>
                <a:latin typeface="Arial"/>
              </a:rPr>
              <a:t>. Min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oditatistem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ratemporesti</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volesciur</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peruntu</a:t>
            </a:r>
            <a:r>
              <a:rPr lang="de-DE" sz="2500" kern="1200" baseline="0" dirty="0" smtClean="0">
                <a:solidFill>
                  <a:srgbClr val="000000"/>
                </a:solidFill>
                <a:latin typeface="Arial"/>
              </a:rPr>
              <a:t> </a:t>
            </a:r>
            <a:r>
              <a:rPr lang="de-DE" sz="2500" kern="1200" baseline="0" dirty="0" err="1" smtClean="0">
                <a:solidFill>
                  <a:srgbClr val="000000"/>
                </a:solidFill>
                <a:latin typeface="Arial"/>
              </a:rPr>
              <a:t>ribusandio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voloreperit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omnimpe</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corrum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exerior</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repedig</a:t>
            </a:r>
            <a:r>
              <a:rPr lang="de-DE" sz="2500" kern="1200" baseline="0" dirty="0" smtClean="0">
                <a:solidFill>
                  <a:srgbClr val="000000"/>
                </a:solidFill>
                <a:latin typeface="Arial"/>
              </a:rPr>
              <a:t> </a:t>
            </a:r>
            <a:r>
              <a:rPr lang="de-DE" sz="2500" kern="1200" baseline="0" dirty="0" err="1" smtClean="0">
                <a:solidFill>
                  <a:srgbClr val="000000"/>
                </a:solidFill>
                <a:latin typeface="Arial"/>
              </a:rPr>
              <a:t>entiaecta</a:t>
            </a:r>
            <a:r>
              <a:rPr lang="de-DE" sz="2500" kern="1200" baseline="0" dirty="0" smtClean="0">
                <a:solidFill>
                  <a:srgbClr val="000000"/>
                </a:solidFill>
                <a:latin typeface="Arial"/>
              </a:rPr>
              <a:t> </a:t>
            </a:r>
            <a:r>
              <a:rPr lang="de-DE" sz="2500" kern="1200" baseline="0" dirty="0" err="1" smtClean="0">
                <a:solidFill>
                  <a:srgbClr val="000000"/>
                </a:solidFill>
                <a:latin typeface="Arial"/>
              </a:rPr>
              <a: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rere</a:t>
            </a:r>
            <a:r>
              <a:rPr lang="de-DE" sz="2500" kern="1200" baseline="0" dirty="0" smtClean="0">
                <a:solidFill>
                  <a:srgbClr val="000000"/>
                </a:solidFill>
                <a:latin typeface="Arial"/>
              </a:rPr>
              <a:t>, </a:t>
            </a:r>
            <a:r>
              <a:rPr lang="de-DE" sz="2500" kern="1200" baseline="0" dirty="0" err="1" smtClean="0">
                <a:solidFill>
                  <a:srgbClr val="000000"/>
                </a:solidFill>
                <a:latin typeface="Arial"/>
              </a:rPr>
              <a:t>occus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delitas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alis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acculpa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ideliquiam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aceaquid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modit</a:t>
            </a:r>
            <a:r>
              <a:rPr lang="de-DE" sz="2500" kern="1200" baseline="0" dirty="0" smtClean="0">
                <a:solidFill>
                  <a:srgbClr val="000000"/>
                </a:solidFill>
                <a:latin typeface="Arial"/>
              </a:rPr>
              <a:t> </a:t>
            </a:r>
            <a:r>
              <a:rPr lang="de-DE" sz="2500" kern="1200" baseline="0" dirty="0" err="1" smtClean="0">
                <a:solidFill>
                  <a:srgbClr val="000000"/>
                </a:solidFill>
                <a:latin typeface="Arial"/>
              </a:rPr>
              <a:t>aspid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eaque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illignissim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quiassu</a:t>
            </a:r>
            <a:r>
              <a:rPr lang="de-DE" sz="2500" kern="1200" baseline="0" dirty="0" smtClean="0">
                <a:solidFill>
                  <a:srgbClr val="000000"/>
                </a:solidFill>
                <a:latin typeface="Arial"/>
              </a:rPr>
              <a:t> </a:t>
            </a:r>
            <a:r>
              <a:rPr lang="de-DE" sz="2500" kern="1200" baseline="0" dirty="0" err="1" smtClean="0">
                <a:solidFill>
                  <a:srgbClr val="000000"/>
                </a:solidFill>
                <a:latin typeface="Arial"/>
              </a:rPr>
              <a:t>nderit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corem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faceata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la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p>
        </p:txBody>
      </p:sp>
      <p:sp>
        <p:nvSpPr>
          <p:cNvPr id="15" name="Titel 10"/>
          <p:cNvSpPr>
            <a:spLocks noGrp="1"/>
          </p:cNvSpPr>
          <p:nvPr>
            <p:ph type="title" hasCustomPrompt="1"/>
          </p:nvPr>
        </p:nvSpPr>
        <p:spPr>
          <a:xfrm>
            <a:off x="1656000" y="4950000"/>
            <a:ext cx="39492000" cy="810948"/>
          </a:xfrm>
          <a:prstGeom prst="rect">
            <a:avLst/>
          </a:prstGeom>
        </p:spPr>
        <p:txBody>
          <a:bodyPr lIns="0" tIns="0" rIns="0" bIns="0" anchor="ctr" anchorCtr="0"/>
          <a:lstStyle>
            <a:lvl1pPr>
              <a:defRPr/>
            </a:lvl1pPr>
          </a:lstStyle>
          <a:p>
            <a:r>
              <a:rPr lang="de-DE" dirty="0" smtClean="0"/>
              <a:t>Überschrift 1</a:t>
            </a:r>
            <a:endParaRPr lang="de-DE" dirty="0"/>
          </a:p>
        </p:txBody>
      </p:sp>
      <p:sp>
        <p:nvSpPr>
          <p:cNvPr id="16" name="Textplatzhalter 16"/>
          <p:cNvSpPr>
            <a:spLocks noGrp="1"/>
          </p:cNvSpPr>
          <p:nvPr>
            <p:ph type="body" sz="quarter" idx="14" hasCustomPrompt="1"/>
          </p:nvPr>
        </p:nvSpPr>
        <p:spPr>
          <a:xfrm>
            <a:off x="1656000" y="8172000"/>
            <a:ext cx="39492000" cy="508672"/>
          </a:xfrm>
          <a:prstGeom prst="rect">
            <a:avLst/>
          </a:prstGeom>
        </p:spPr>
        <p:txBody>
          <a:bodyPr lIns="0" tIns="0" rIns="0" bIns="0" anchor="ctr" anchorCtr="0"/>
          <a:lstStyle>
            <a:lvl1pPr>
              <a:buNone/>
              <a:defRPr sz="4400" baseline="0"/>
            </a:lvl1pPr>
          </a:lstStyle>
          <a:p>
            <a:r>
              <a:rPr lang="de-DE" sz="4400" baseline="0" dirty="0" smtClean="0">
                <a:latin typeface="Arial" pitchFamily="34" charset="0"/>
                <a:cs typeface="Arial" pitchFamily="34" charset="0"/>
              </a:rPr>
              <a:t>Überschrift 3</a:t>
            </a:r>
            <a:endParaRPr lang="de-DE" sz="6700" dirty="0">
              <a:latin typeface="Arial" pitchFamily="34" charset="0"/>
              <a:cs typeface="Arial" pitchFamily="34" charset="0"/>
            </a:endParaRPr>
          </a:p>
        </p:txBody>
      </p:sp>
      <p:sp>
        <p:nvSpPr>
          <p:cNvPr id="24" name="Textplatzhalter 9"/>
          <p:cNvSpPr>
            <a:spLocks noGrp="1"/>
          </p:cNvSpPr>
          <p:nvPr>
            <p:ph type="body" sz="quarter" idx="15" hasCustomPrompt="1"/>
          </p:nvPr>
        </p:nvSpPr>
        <p:spPr>
          <a:xfrm>
            <a:off x="1655999" y="6804000"/>
            <a:ext cx="39492000" cy="595131"/>
          </a:xfrm>
          <a:prstGeom prst="rect">
            <a:avLst/>
          </a:prstGeom>
        </p:spPr>
        <p:txBody>
          <a:bodyPr lIns="0" tIns="0" rIns="0" bIns="0" anchor="ctr" anchorCtr="0"/>
          <a:lstStyle>
            <a:lvl1pPr>
              <a:buNone/>
              <a:defRPr sz="6700" baseline="0"/>
            </a:lvl1pPr>
          </a:lstStyle>
          <a:p>
            <a:pPr lvl="0"/>
            <a:r>
              <a:rPr lang="de-DE" dirty="0" smtClean="0"/>
              <a:t>Überschrift 2</a:t>
            </a:r>
            <a:endParaRPr lang="de-DE"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Bild">
    <p:spTree>
      <p:nvGrpSpPr>
        <p:cNvPr id="1" name=""/>
        <p:cNvGrpSpPr/>
        <p:nvPr/>
      </p:nvGrpSpPr>
      <p:grpSpPr>
        <a:xfrm>
          <a:off x="0" y="0"/>
          <a:ext cx="0" cy="0"/>
          <a:chOff x="0" y="0"/>
          <a:chExt cx="0" cy="0"/>
        </a:xfrm>
      </p:grpSpPr>
      <p:sp>
        <p:nvSpPr>
          <p:cNvPr id="7" name="Bildplatzhalter 6"/>
          <p:cNvSpPr>
            <a:spLocks noGrp="1"/>
          </p:cNvSpPr>
          <p:nvPr>
            <p:ph type="pic" sz="quarter" idx="12"/>
          </p:nvPr>
        </p:nvSpPr>
        <p:spPr>
          <a:xfrm>
            <a:off x="1656000" y="8676000"/>
            <a:ext cx="39492000" cy="18421200"/>
          </a:xfrm>
          <a:prstGeom prst="rect">
            <a:avLst/>
          </a:prstGeom>
        </p:spPr>
        <p:txBody>
          <a:bodyPr/>
          <a:lstStyle/>
          <a:p>
            <a:r>
              <a:rPr lang="de-DE" smtClean="0"/>
              <a:t>Bild durch Klicken auf Symbol hinzufügen</a:t>
            </a:r>
            <a:endParaRPr lang="de-DE"/>
          </a:p>
        </p:txBody>
      </p:sp>
      <p:sp>
        <p:nvSpPr>
          <p:cNvPr id="14" name="Fußzeilenplatzhalter 13"/>
          <p:cNvSpPr>
            <a:spLocks noGrp="1"/>
          </p:cNvSpPr>
          <p:nvPr>
            <p:ph type="ftr" sz="quarter" idx="21"/>
          </p:nvPr>
        </p:nvSpPr>
        <p:spPr/>
        <p:txBody>
          <a:bodyPr/>
          <a:lstStyle/>
          <a:p>
            <a:r>
              <a:rPr lang="de-DE" b="1" smtClean="0"/>
              <a:t>Technische Universität München </a:t>
            </a:r>
          </a:p>
          <a:p>
            <a:r>
              <a:rPr lang="de-DE" smtClean="0"/>
              <a:t>Fakultät für Mustertechnik </a:t>
            </a:r>
          </a:p>
          <a:p>
            <a:r>
              <a:rPr lang="de-DE" smtClean="0"/>
              <a:t>Lehrstuhl für Musterverfahren</a:t>
            </a:r>
            <a:endParaRPr lang="de-DE" dirty="0" smtClean="0"/>
          </a:p>
        </p:txBody>
      </p:sp>
      <p:sp>
        <p:nvSpPr>
          <p:cNvPr id="6" name="Titel 10"/>
          <p:cNvSpPr>
            <a:spLocks noGrp="1"/>
          </p:cNvSpPr>
          <p:nvPr>
            <p:ph type="title" hasCustomPrompt="1"/>
          </p:nvPr>
        </p:nvSpPr>
        <p:spPr>
          <a:xfrm>
            <a:off x="1656000" y="4950000"/>
            <a:ext cx="39492000" cy="810948"/>
          </a:xfrm>
          <a:prstGeom prst="rect">
            <a:avLst/>
          </a:prstGeom>
        </p:spPr>
        <p:txBody>
          <a:bodyPr lIns="0" tIns="0" rIns="0" bIns="0" anchor="ctr" anchorCtr="0"/>
          <a:lstStyle>
            <a:lvl1pPr>
              <a:defRPr/>
            </a:lvl1pPr>
          </a:lstStyle>
          <a:p>
            <a:r>
              <a:rPr lang="de-DE" dirty="0" smtClean="0"/>
              <a:t>Überschrift 1</a:t>
            </a:r>
            <a:endParaRPr lang="de-DE" dirty="0"/>
          </a:p>
        </p:txBody>
      </p:sp>
      <p:sp>
        <p:nvSpPr>
          <p:cNvPr id="9" name="Textplatzhalter 9"/>
          <p:cNvSpPr>
            <a:spLocks noGrp="1"/>
          </p:cNvSpPr>
          <p:nvPr>
            <p:ph type="body" sz="quarter" idx="15" hasCustomPrompt="1"/>
          </p:nvPr>
        </p:nvSpPr>
        <p:spPr>
          <a:xfrm>
            <a:off x="1655999" y="6804000"/>
            <a:ext cx="39492000" cy="595131"/>
          </a:xfrm>
          <a:prstGeom prst="rect">
            <a:avLst/>
          </a:prstGeom>
        </p:spPr>
        <p:txBody>
          <a:bodyPr lIns="0" tIns="0" rIns="0" bIns="0" anchor="ctr" anchorCtr="0"/>
          <a:lstStyle>
            <a:lvl1pPr>
              <a:buNone/>
              <a:defRPr sz="6700" baseline="0"/>
            </a:lvl1pPr>
          </a:lstStyle>
          <a:p>
            <a:pPr lvl="0"/>
            <a:r>
              <a:rPr lang="de-DE" dirty="0" smtClean="0"/>
              <a:t>Überschrift 2</a:t>
            </a:r>
            <a:endParaRPr lang="de-DE"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wenig Text">
    <p:spTree>
      <p:nvGrpSpPr>
        <p:cNvPr id="1" name=""/>
        <p:cNvGrpSpPr/>
        <p:nvPr/>
      </p:nvGrpSpPr>
      <p:grpSpPr>
        <a:xfrm>
          <a:off x="0" y="0"/>
          <a:ext cx="0" cy="0"/>
          <a:chOff x="0" y="0"/>
          <a:chExt cx="0" cy="0"/>
        </a:xfrm>
      </p:grpSpPr>
      <p:sp>
        <p:nvSpPr>
          <p:cNvPr id="15" name="Titel 10"/>
          <p:cNvSpPr>
            <a:spLocks noGrp="1"/>
          </p:cNvSpPr>
          <p:nvPr>
            <p:ph type="title" hasCustomPrompt="1"/>
          </p:nvPr>
        </p:nvSpPr>
        <p:spPr>
          <a:xfrm>
            <a:off x="1656000" y="4680000"/>
            <a:ext cx="39492000" cy="22102134"/>
          </a:xfrm>
          <a:prstGeom prst="rect">
            <a:avLst/>
          </a:prstGeom>
        </p:spPr>
        <p:txBody>
          <a:bodyPr lIns="0" tIns="0" rIns="0" bIns="0" anchor="t" anchorCtr="0"/>
          <a:lstStyle>
            <a:lvl1pPr>
              <a:defRPr lang="de-DE" sz="9400" baseline="0" smtClean="0"/>
            </a:lvl1pPr>
          </a:lstStyle>
          <a:p>
            <a:r>
              <a:rPr lang="de-DE" sz="9400" kern="1200" baseline="0" dirty="0" smtClean="0">
                <a:solidFill>
                  <a:srgbClr val="000000"/>
                </a:solidFill>
                <a:latin typeface="Arial"/>
              </a:rPr>
              <a:t>Für Plakate mit wenig Text kann auch größere Schrift (wie in den Überschriften) eingesetzt werden. Je nach Zweck und Gebrauch des Plakats sollte die Schriftgröße angemessen sein.</a:t>
            </a:r>
            <a:endParaRPr lang="de-DE" dirty="0"/>
          </a:p>
        </p:txBody>
      </p:sp>
      <p:sp>
        <p:nvSpPr>
          <p:cNvPr id="14" name="Fußzeilenplatzhalter 13"/>
          <p:cNvSpPr>
            <a:spLocks noGrp="1"/>
          </p:cNvSpPr>
          <p:nvPr>
            <p:ph type="ftr" sz="quarter" idx="21"/>
          </p:nvPr>
        </p:nvSpPr>
        <p:spPr/>
        <p:txBody>
          <a:bodyPr/>
          <a:lstStyle/>
          <a:p>
            <a:r>
              <a:rPr lang="de-DE" b="1" smtClean="0"/>
              <a:t>Technische Universität München </a:t>
            </a:r>
          </a:p>
          <a:p>
            <a:r>
              <a:rPr lang="de-DE" smtClean="0"/>
              <a:t>Fakultät für Mustertechnik </a:t>
            </a:r>
          </a:p>
          <a:p>
            <a:r>
              <a:rPr lang="de-DE" smtClean="0"/>
              <a:t>Lehrstuhl für Musterverfahren</a:t>
            </a:r>
            <a:endParaRPr lang="de-DE" dirty="0" smtClean="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3 Spalten">
    <p:spTree>
      <p:nvGrpSpPr>
        <p:cNvPr id="1" name=""/>
        <p:cNvGrpSpPr/>
        <p:nvPr/>
      </p:nvGrpSpPr>
      <p:grpSpPr>
        <a:xfrm>
          <a:off x="0" y="0"/>
          <a:ext cx="0" cy="0"/>
          <a:chOff x="0" y="0"/>
          <a:chExt cx="0" cy="0"/>
        </a:xfrm>
      </p:grpSpPr>
      <p:sp>
        <p:nvSpPr>
          <p:cNvPr id="3" name="Untertitel 2"/>
          <p:cNvSpPr>
            <a:spLocks noGrp="1"/>
          </p:cNvSpPr>
          <p:nvPr>
            <p:ph type="subTitle" idx="1" hasCustomPrompt="1"/>
          </p:nvPr>
        </p:nvSpPr>
        <p:spPr>
          <a:xfrm>
            <a:off x="1656000" y="8784000"/>
            <a:ext cx="39492000" cy="18432000"/>
          </a:xfrm>
          <a:prstGeom prst="rect">
            <a:avLst/>
          </a:prstGeom>
        </p:spPr>
        <p:txBody>
          <a:bodyPr lIns="0" tIns="504000" rIns="0" bIns="0" numCol="3" spcCol="648000"/>
          <a:lstStyle>
            <a:lvl1pPr marL="0" indent="0" algn="l" rtl="0">
              <a:lnSpc>
                <a:spcPts val="3200"/>
              </a:lnSpc>
              <a:spcBef>
                <a:spcPts val="0"/>
              </a:spcBef>
              <a:spcAft>
                <a:spcPts val="3200"/>
              </a:spcAft>
              <a:buFont typeface="Arial" pitchFamily="34" charset="0"/>
              <a:buNone/>
              <a:defRPr b="0">
                <a:solidFill>
                  <a:schemeClr val="tx1"/>
                </a:solidFill>
              </a:defRPr>
            </a:lvl1pPr>
            <a:lvl2pPr marL="0" indent="0" algn="l">
              <a:lnSpc>
                <a:spcPts val="3200"/>
              </a:lnSpc>
              <a:spcBef>
                <a:spcPts val="0"/>
              </a:spcBef>
              <a:buNone/>
              <a:defRPr b="1">
                <a:solidFill>
                  <a:schemeClr val="tx1"/>
                </a:solidFill>
              </a:defRPr>
            </a:lvl2pPr>
            <a:lvl3pPr marL="144000" indent="-144000" algn="l" defTabSz="4176431" rtl="0" eaLnBrk="1" latinLnBrk="0" hangingPunct="1">
              <a:lnSpc>
                <a:spcPts val="3200"/>
              </a:lnSpc>
              <a:spcBef>
                <a:spcPts val="0"/>
              </a:spcBef>
              <a:spcAft>
                <a:spcPts val="3200"/>
              </a:spcAft>
              <a:buFont typeface="Arial" pitchFamily="34" charset="0"/>
              <a:buChar char="•"/>
              <a:defRPr>
                <a:solidFill>
                  <a:schemeClr val="tx1"/>
                </a:solidFill>
              </a:defRPr>
            </a:lvl3pPr>
            <a:lvl4pPr marL="6264646" indent="0" algn="ctr">
              <a:buNone/>
              <a:defRPr>
                <a:solidFill>
                  <a:schemeClr val="tx1">
                    <a:tint val="75000"/>
                  </a:schemeClr>
                </a:solidFill>
              </a:defRPr>
            </a:lvl4pPr>
            <a:lvl5pPr marL="8352861" indent="0" algn="ctr">
              <a:buNone/>
              <a:defRPr>
                <a:solidFill>
                  <a:schemeClr val="tx1">
                    <a:tint val="75000"/>
                  </a:schemeClr>
                </a:solidFill>
              </a:defRPr>
            </a:lvl5pPr>
            <a:lvl6pPr marL="10441076" indent="0" algn="ctr">
              <a:buNone/>
              <a:defRPr>
                <a:solidFill>
                  <a:schemeClr val="tx1">
                    <a:tint val="75000"/>
                  </a:schemeClr>
                </a:solidFill>
              </a:defRPr>
            </a:lvl6pPr>
            <a:lvl7pPr marL="12529292" indent="0" algn="ctr">
              <a:buNone/>
              <a:defRPr>
                <a:solidFill>
                  <a:schemeClr val="tx1">
                    <a:tint val="75000"/>
                  </a:schemeClr>
                </a:solidFill>
              </a:defRPr>
            </a:lvl7pPr>
            <a:lvl8pPr marL="14617507" indent="0" algn="ctr">
              <a:buNone/>
              <a:defRPr>
                <a:solidFill>
                  <a:schemeClr val="tx1">
                    <a:tint val="75000"/>
                  </a:schemeClr>
                </a:solidFill>
              </a:defRPr>
            </a:lvl8pPr>
            <a:lvl9pPr marL="16705722" indent="0" algn="ctr">
              <a:buNone/>
              <a:defRPr>
                <a:solidFill>
                  <a:schemeClr val="tx1">
                    <a:tint val="75000"/>
                  </a:schemeClr>
                </a:solidFill>
              </a:defRPr>
            </a:lvl9pPr>
          </a:lstStyle>
          <a:p>
            <a:pPr lvl="1"/>
            <a:r>
              <a:rPr lang="de-DE" sz="2500" kern="1200" baseline="0" dirty="0" smtClean="0">
                <a:solidFill>
                  <a:srgbClr val="000000"/>
                </a:solidFill>
                <a:latin typeface="Arial"/>
              </a:rPr>
              <a:t>Fließtext 25 </a:t>
            </a:r>
            <a:r>
              <a:rPr lang="de-DE" sz="2500" kern="1200" baseline="0" dirty="0" err="1" smtClean="0">
                <a:solidFill>
                  <a:srgbClr val="000000"/>
                </a:solidFill>
                <a:latin typeface="Arial"/>
              </a:rPr>
              <a:t>pt</a:t>
            </a:r>
            <a:r>
              <a:rPr lang="de-DE" sz="2500" kern="1200" baseline="0" dirty="0" smtClean="0">
                <a:solidFill>
                  <a:srgbClr val="000000"/>
                </a:solidFill>
                <a:latin typeface="Arial"/>
              </a:rPr>
              <a:t> </a:t>
            </a:r>
            <a:endParaRPr lang="de-DE" dirty="0" smtClean="0"/>
          </a:p>
          <a:p>
            <a:pPr rtl="0"/>
            <a:r>
              <a:rPr lang="de-DE" sz="2500" kern="1200" baseline="0" dirty="0" smtClean="0">
                <a:solidFill>
                  <a:srgbClr val="000000"/>
                </a:solidFill>
                <a:latin typeface="Arial"/>
              </a:rPr>
              <a:t>Dies ist die Vorlage für das Plakat DIN A0 hochkant der Technischen Universität München (TUM). Die Vorlage ist nach dem aktuellen Corporate Design der TUM gestaltet und verbindlich. Die Vorlage ist für Office-Versionen ab 2007 kompatibel.</a:t>
            </a:r>
          </a:p>
          <a:p>
            <a:pPr rtl="0"/>
            <a:r>
              <a:rPr lang="de-DE" sz="2500" kern="1200" baseline="0" dirty="0" smtClean="0">
                <a:solidFill>
                  <a:srgbClr val="000000"/>
                </a:solidFill>
                <a:latin typeface="Arial"/>
              </a:rPr>
              <a:t>Bitte geben Sie Ihren individuellen Text an den vorgesehenen Stellen ein und nutzen Sie die installierten Formatvorlagen für den jeweiligen Textabschnitt. </a:t>
            </a:r>
          </a:p>
          <a:p>
            <a:pPr lvl="1"/>
            <a:r>
              <a:rPr lang="de-DE" dirty="0" smtClean="0"/>
              <a:t>Kopfzeile und Absender</a:t>
            </a:r>
          </a:p>
          <a:p>
            <a:pPr rtl="0"/>
            <a:r>
              <a:rPr lang="de-DE" sz="2500" kern="1200" baseline="0" dirty="0" smtClean="0">
                <a:solidFill>
                  <a:srgbClr val="000000"/>
                </a:solidFill>
                <a:latin typeface="Arial"/>
              </a:rPr>
              <a:t>Der Absender des Aushangs kann im Kopf oder im Fuß der Seite aufgeführt werden.</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Nur das Logo der TUM im Kopf (rechter Rand) – der Absender/Herausgeber steht in der Überschrift oder in der Infobox am unteren Seitenrand..</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blauem Textzusatz (linker Rand) – dieser baut sich von unten nach oben auf. Er enthält mindestens eine Zeile (Technische Universität München) und maximal drei Zeilen (Fakultät und Lehrstuhl)</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Fakultätslogo (linker Rand) </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Fakultätslogo und blauem Textzusatz (linker Rand) </a:t>
            </a:r>
          </a:p>
          <a:p>
            <a:pPr lvl="1"/>
            <a:r>
              <a:rPr lang="de-DE" dirty="0" err="1" smtClean="0"/>
              <a:t>Textsatz</a:t>
            </a:r>
            <a:endParaRPr lang="de-DE" dirty="0" smtClean="0"/>
          </a:p>
          <a:p>
            <a:pPr rtl="0"/>
            <a:r>
              <a:rPr lang="de-DE" sz="2500" kern="1200" baseline="0" dirty="0" smtClean="0">
                <a:solidFill>
                  <a:srgbClr val="000000"/>
                </a:solidFill>
                <a:latin typeface="Arial"/>
              </a:rPr>
              <a:t>Ein Plakat sollte möglichst klar strukturiert sein und nur die nötigsten Informationen enthalten. Grundsätzlich ist zweispaltiger, dreispaltiger und </a:t>
            </a:r>
            <a:r>
              <a:rPr lang="de-DE" sz="2500" kern="1200" baseline="0" dirty="0" err="1" smtClean="0">
                <a:solidFill>
                  <a:srgbClr val="000000"/>
                </a:solidFill>
                <a:latin typeface="Arial"/>
              </a:rPr>
              <a:t>vierspaltiger</a:t>
            </a:r>
            <a:r>
              <a:rPr lang="de-DE" sz="2500" kern="1200" baseline="0" dirty="0" smtClean="0">
                <a:solidFill>
                  <a:srgbClr val="000000"/>
                </a:solidFill>
                <a:latin typeface="Arial"/>
              </a:rPr>
              <a:t> Text empfohlen, linksbündig oder Blocksatz. Für Plakate mit wenig Text, können Sie auf die größeren Schriftgrößen zurückgreifen.</a:t>
            </a:r>
          </a:p>
          <a:p>
            <a:pPr lvl="1"/>
            <a:r>
              <a:rPr lang="de-DE" dirty="0" smtClean="0"/>
              <a:t>Bilder</a:t>
            </a:r>
          </a:p>
          <a:p>
            <a:pPr rtl="0"/>
            <a:r>
              <a:rPr lang="de-DE" sz="2500" kern="1200" baseline="0" dirty="0" smtClean="0">
                <a:solidFill>
                  <a:srgbClr val="000000"/>
                </a:solidFill>
                <a:latin typeface="Arial"/>
              </a:rPr>
              <a:t>Falls Sie Bilder in den Text integrieren möchten, sollte das Layout der Vorlage eingehalten werden. Die Positionierung der Bilder ist hierbei variabel. </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auf jeweilige Textspaltenbreite angepasst</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geht über alle Textspalten</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ist seitenfüllend innerhalb des Textspiegels (mit weißem Rand)</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ist seitenfüllend, an mindestens 3 Seiten, bis zum Papierrand (sog. randabfallend)</a:t>
            </a:r>
          </a:p>
          <a:p>
            <a:pPr rtl="0"/>
            <a:r>
              <a:rPr lang="de-DE" sz="2500" kern="1200" baseline="0" dirty="0" smtClean="0">
                <a:solidFill>
                  <a:srgbClr val="000000"/>
                </a:solidFill>
                <a:latin typeface="Arial"/>
              </a:rPr>
              <a:t>Bilder sollten immer eine Bildunterschrift tragen, die ggf. Informationen zum Bild und zur Autorenschaft enthält. Achten Sie darauf, dass das Bild genügend Abstand zum Fließtext hat. Gleiches gilt für Grafiken.</a:t>
            </a: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lvl="1"/>
            <a:r>
              <a:rPr lang="de-DE" dirty="0" smtClean="0"/>
              <a:t>Druck</a:t>
            </a:r>
          </a:p>
          <a:p>
            <a:pPr rtl="0"/>
            <a:r>
              <a:rPr lang="de-DE" sz="2500" kern="1200" baseline="0" dirty="0" smtClean="0">
                <a:solidFill>
                  <a:srgbClr val="000000"/>
                </a:solidFill>
                <a:latin typeface="Arial"/>
              </a:rPr>
              <a:t>Bei Formatgrößen ab DIN A2 empfiehlt sich ein professioneller Druck. Achten Sie ebenfalls darauf, dass das Dokument in Originalgröße gedruckt wird, also keine Anpassung an die Druckränder bei Ihren Druckereinstellungen aktiviert ist.</a:t>
            </a:r>
          </a:p>
          <a:p>
            <a:pPr rtl="0"/>
            <a:r>
              <a:rPr lang="de-DE" sz="2500" kern="1200" baseline="0" dirty="0" smtClean="0">
                <a:solidFill>
                  <a:srgbClr val="000000"/>
                </a:solidFill>
                <a:latin typeface="Arial"/>
              </a:rPr>
              <a:t>Um den Charakter des Corporate Designs der TUM zu unterstützen sind weiße Papiere zu empfehlen. Naturpapiere mit starker Braun- oder Graufärbung sind ungeeignet. Des Weiteren sollte man auf die Papier-stärke (sog. Grammatur) und Haptik achten.</a:t>
            </a:r>
          </a:p>
          <a:p>
            <a:pPr rtl="0"/>
            <a:r>
              <a:rPr lang="de-DE" sz="2500" kern="1200" baseline="0" dirty="0" smtClean="0">
                <a:solidFill>
                  <a:srgbClr val="000000"/>
                </a:solidFill>
                <a:latin typeface="Arial"/>
              </a:rPr>
              <a:t>Weitere Informationen zum Corporate Design der TUM finden Sie unter www.tum.de/cd</a:t>
            </a:r>
          </a:p>
          <a:p>
            <a:pPr lvl="1"/>
            <a:r>
              <a:rPr lang="de-DE" dirty="0" smtClean="0"/>
              <a:t>Blindtext</a:t>
            </a:r>
          </a:p>
          <a:p>
            <a:pPr rtl="0"/>
            <a:r>
              <a:rPr lang="de-DE" sz="2500" kern="1200" baseline="0" dirty="0" err="1" smtClean="0">
                <a:solidFill>
                  <a:srgbClr val="000000"/>
                </a:solidFill>
                <a:latin typeface="Arial"/>
              </a:rPr>
              <a:t>Pa</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dolumquatur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officiist</a:t>
            </a:r>
            <a:r>
              <a:rPr lang="de-DE" sz="2500" kern="1200" baseline="0" dirty="0" smtClean="0">
                <a:solidFill>
                  <a:srgbClr val="000000"/>
                </a:solidFill>
                <a:latin typeface="Arial"/>
              </a:rPr>
              <a:t>, </a:t>
            </a:r>
            <a:r>
              <a:rPr lang="de-DE" sz="2500" kern="1200" baseline="0" dirty="0" err="1" smtClean="0">
                <a:solidFill>
                  <a:srgbClr val="000000"/>
                </a:solidFill>
                <a:latin typeface="Arial"/>
              </a:rPr>
              <a:t>cullacc</a:t>
            </a:r>
            <a:r>
              <a:rPr lang="de-DE" sz="2500" kern="1200" baseline="0" dirty="0" smtClean="0">
                <a:solidFill>
                  <a:srgbClr val="000000"/>
                </a:solidFill>
                <a:latin typeface="Arial"/>
              </a:rPr>
              <a:t> </a:t>
            </a:r>
            <a:r>
              <a:rPr lang="de-DE" sz="2500" kern="1200" baseline="0" dirty="0" err="1" smtClean="0">
                <a:solidFill>
                  <a:srgbClr val="000000"/>
                </a:solidFill>
                <a:latin typeface="Arial"/>
              </a:rPr>
              <a:t>umquod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res</a:t>
            </a:r>
            <a:r>
              <a:rPr lang="de-DE" sz="2500" kern="1200" baseline="0" dirty="0" smtClean="0">
                <a:solidFill>
                  <a:srgbClr val="000000"/>
                </a:solidFill>
                <a:latin typeface="Arial"/>
              </a:rPr>
              <a:t> ex et </a:t>
            </a:r>
            <a:r>
              <a:rPr lang="de-DE" sz="2500" kern="1200" baseline="0" dirty="0" err="1" smtClean="0">
                <a:solidFill>
                  <a:srgbClr val="000000"/>
                </a:solidFill>
                <a:latin typeface="Arial"/>
              </a:rPr>
              <a:t>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volum</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lit</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quam</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ea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elitatur</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experep</a:t>
            </a:r>
            <a:r>
              <a:rPr lang="de-DE" sz="2500" kern="1200" baseline="0" dirty="0" smtClean="0">
                <a:solidFill>
                  <a:srgbClr val="000000"/>
                </a:solidFill>
                <a:latin typeface="Arial"/>
              </a:rPr>
              <a:t> </a:t>
            </a:r>
            <a:r>
              <a:rPr lang="de-DE" sz="2500" kern="1200" baseline="0" dirty="0" err="1" smtClean="0">
                <a:solidFill>
                  <a:srgbClr val="000000"/>
                </a:solidFill>
                <a:latin typeface="Arial"/>
              </a:rPr>
              <a:t>elibus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inciam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tureictest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vererenienda</a:t>
            </a:r>
            <a:r>
              <a:rPr lang="de-DE" sz="2500" kern="1200" baseline="0" dirty="0" smtClean="0">
                <a:solidFill>
                  <a:srgbClr val="000000"/>
                </a:solidFill>
                <a:latin typeface="Arial"/>
              </a:rPr>
              <a:t> pro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a:t>
            </a:r>
            <a:r>
              <a:rPr lang="de-DE" sz="2500" kern="1200" baseline="0" dirty="0" smtClean="0">
                <a:solidFill>
                  <a:srgbClr val="000000"/>
                </a:solidFill>
                <a:latin typeface="Arial"/>
              </a:rPr>
              <a:t> </a:t>
            </a:r>
            <a:r>
              <a:rPr lang="de-DE" sz="2500" kern="1200" baseline="0" dirty="0" err="1" smtClean="0">
                <a:solidFill>
                  <a:srgbClr val="000000"/>
                </a:solidFill>
                <a:latin typeface="Arial"/>
              </a:rPr>
              <a:t>ullande</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eaqui</a:t>
            </a:r>
            <a:r>
              <a:rPr lang="de-DE" sz="2500" kern="1200" baseline="0" dirty="0" smtClean="0">
                <a:solidFill>
                  <a:srgbClr val="000000"/>
                </a:solidFill>
                <a:latin typeface="Arial"/>
              </a:rPr>
              <a:t> </a:t>
            </a:r>
            <a:r>
              <a:rPr lang="de-DE" sz="2500" kern="1200" baseline="0" dirty="0" err="1" smtClean="0">
                <a:solidFill>
                  <a:srgbClr val="000000"/>
                </a:solidFill>
                <a:latin typeface="Arial"/>
              </a:rPr>
              <a:t>toritionsed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voloriorem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harum</a:t>
            </a:r>
            <a:r>
              <a:rPr lang="de-DE" sz="2500" kern="1200" baseline="0" dirty="0" smtClean="0">
                <a:solidFill>
                  <a:srgbClr val="000000"/>
                </a:solidFill>
                <a:latin typeface="Arial"/>
              </a:rPr>
              <a:t> am </a:t>
            </a:r>
            <a:r>
              <a:rPr lang="de-DE" sz="2500" kern="1200" baseline="0" dirty="0" err="1" smtClean="0">
                <a:solidFill>
                  <a:srgbClr val="000000"/>
                </a:solidFill>
                <a:latin typeface="Arial"/>
              </a:rPr>
              <a:t>sitiossiti</a:t>
            </a:r>
            <a:r>
              <a:rPr lang="de-DE" sz="2500" kern="1200" baseline="0" dirty="0" smtClean="0">
                <a:solidFill>
                  <a:srgbClr val="000000"/>
                </a:solidFill>
                <a:latin typeface="Arial"/>
              </a:rPr>
              <a:t> </a:t>
            </a:r>
            <a:r>
              <a:rPr lang="de-DE" sz="2500" kern="1200" baseline="0" dirty="0" err="1" smtClean="0">
                <a:solidFill>
                  <a:srgbClr val="000000"/>
                </a:solidFill>
                <a:latin typeface="Arial"/>
              </a:rPr>
              <a:t>ilit</a:t>
            </a:r>
            <a:r>
              <a:rPr lang="de-DE" sz="2500" kern="1200" baseline="0" dirty="0" smtClean="0">
                <a:solidFill>
                  <a:srgbClr val="000000"/>
                </a:solidFill>
                <a:latin typeface="Arial"/>
              </a:rPr>
              <a:t> </a:t>
            </a:r>
            <a:r>
              <a:rPr lang="de-DE" sz="2500" kern="1200" baseline="0" dirty="0" err="1" smtClean="0">
                <a:solidFill>
                  <a:srgbClr val="000000"/>
                </a:solidFill>
                <a:latin typeface="Arial"/>
              </a:rPr>
              <a:t>mollorum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eatias</a:t>
            </a:r>
            <a:r>
              <a:rPr lang="de-DE" sz="2500" kern="1200" baseline="0" dirty="0" smtClean="0">
                <a:solidFill>
                  <a:srgbClr val="000000"/>
                </a:solidFill>
                <a:latin typeface="Arial"/>
              </a:rPr>
              <a:t> </a:t>
            </a:r>
            <a:r>
              <a:rPr lang="de-DE" sz="2500" kern="1200" baseline="0" dirty="0" err="1" smtClean="0">
                <a:solidFill>
                  <a:srgbClr val="000000"/>
                </a:solidFill>
                <a:latin typeface="Arial"/>
              </a:rPr>
              <a:t>sim</a:t>
            </a:r>
            <a:r>
              <a:rPr lang="de-DE" sz="2500" kern="1200" baseline="0" dirty="0" smtClean="0">
                <a:solidFill>
                  <a:srgbClr val="000000"/>
                </a:solidFill>
                <a:latin typeface="Arial"/>
              </a:rPr>
              <a:t> </a:t>
            </a:r>
            <a:r>
              <a:rPr lang="de-DE" sz="2500" kern="1200" baseline="0" dirty="0" err="1" smtClean="0">
                <a:solidFill>
                  <a:srgbClr val="000000"/>
                </a:solidFill>
                <a:latin typeface="Arial"/>
              </a:rPr>
              <a:t>lam</a:t>
            </a:r>
            <a:r>
              <a:rPr lang="de-DE" sz="2500" kern="1200" baseline="0" dirty="0" smtClean="0">
                <a:solidFill>
                  <a:srgbClr val="000000"/>
                </a:solidFill>
                <a:latin typeface="Arial"/>
              </a:rPr>
              <a:t> </a:t>
            </a:r>
            <a:r>
              <a:rPr lang="de-DE" sz="2500" kern="1200" baseline="0" dirty="0" err="1" smtClean="0">
                <a:solidFill>
                  <a:srgbClr val="000000"/>
                </a:solidFill>
                <a:latin typeface="Arial"/>
              </a:rPr>
              <a:t>cus</a:t>
            </a:r>
            <a:r>
              <a:rPr lang="de-DE" sz="2500" kern="1200" baseline="0" dirty="0" smtClean="0">
                <a:solidFill>
                  <a:srgbClr val="000000"/>
                </a:solidFill>
                <a:latin typeface="Arial"/>
              </a:rPr>
              <a:t> mint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plitasped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volesti</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quamusa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verionseque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senim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excea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verchil</a:t>
            </a:r>
            <a:r>
              <a:rPr lang="de-DE" sz="2500" kern="1200" baseline="0" dirty="0" smtClean="0">
                <a:solidFill>
                  <a:srgbClr val="000000"/>
                </a:solidFill>
                <a:latin typeface="Arial"/>
              </a:rPr>
              <a:t> ex et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doloresed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fugiamus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reperem</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vel</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ipsam</a:t>
            </a:r>
            <a:r>
              <a:rPr lang="de-DE" sz="2500" kern="1200" baseline="0" dirty="0" smtClean="0">
                <a:solidFill>
                  <a:srgbClr val="000000"/>
                </a:solidFill>
                <a:latin typeface="Arial"/>
              </a:rPr>
              <a:t> </a:t>
            </a:r>
            <a:r>
              <a:rPr lang="de-DE" sz="2500" kern="1200" baseline="0" dirty="0" err="1" smtClean="0">
                <a:solidFill>
                  <a:srgbClr val="000000"/>
                </a:solidFill>
                <a:latin typeface="Arial"/>
              </a:rPr>
              <a:t>audi</a:t>
            </a:r>
            <a:r>
              <a:rPr lang="de-DE" sz="2500" kern="1200" baseline="0" dirty="0" smtClean="0">
                <a:solidFill>
                  <a:srgbClr val="000000"/>
                </a:solidFill>
                <a:latin typeface="Arial"/>
              </a:rPr>
              <a:t> </a:t>
            </a:r>
            <a:r>
              <a:rPr lang="de-DE" sz="2500" kern="1200" baseline="0" dirty="0" err="1" smtClean="0">
                <a:solidFill>
                  <a:srgbClr val="000000"/>
                </a:solidFill>
                <a:latin typeface="Arial"/>
              </a:rPr>
              <a:t>apicili</a:t>
            </a:r>
            <a:r>
              <a:rPr lang="de-DE" sz="2500" kern="1200" baseline="0" dirty="0" smtClean="0">
                <a:solidFill>
                  <a:srgbClr val="000000"/>
                </a:solidFill>
                <a:latin typeface="Arial"/>
              </a:rPr>
              <a:t> </a:t>
            </a:r>
            <a:r>
              <a:rPr lang="de-DE" sz="2500" kern="1200" baseline="0" dirty="0" err="1" smtClean="0">
                <a:solidFill>
                  <a:srgbClr val="000000"/>
                </a:solidFill>
                <a:latin typeface="Arial"/>
              </a:rPr>
              <a:t>busam</a:t>
            </a:r>
            <a:r>
              <a:rPr lang="de-DE" sz="2500" kern="1200" baseline="0" dirty="0" smtClean="0">
                <a:solidFill>
                  <a:srgbClr val="000000"/>
                </a:solidFill>
                <a:latin typeface="Arial"/>
              </a:rPr>
              <a:t>, </a:t>
            </a:r>
            <a:r>
              <a:rPr lang="de-DE" sz="2500" kern="1200" baseline="0" dirty="0" err="1" smtClean="0">
                <a:solidFill>
                  <a:srgbClr val="000000"/>
                </a:solidFill>
                <a:latin typeface="Arial"/>
              </a:rPr>
              <a:t>eostionsedi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restestia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a:t>
            </a:r>
            <a:r>
              <a:rPr lang="de-DE" sz="2500" kern="1200" baseline="0" dirty="0" smtClean="0">
                <a:solidFill>
                  <a:srgbClr val="000000"/>
                </a:solidFill>
                <a:latin typeface="Arial"/>
              </a:rPr>
              <a:t> </a:t>
            </a:r>
            <a:r>
              <a:rPr lang="de-DE" sz="2500" kern="1200" baseline="0" dirty="0" err="1" smtClean="0">
                <a:solidFill>
                  <a:srgbClr val="000000"/>
                </a:solidFill>
                <a:latin typeface="Arial"/>
              </a:rPr>
              <a:t>pra</a:t>
            </a:r>
            <a:r>
              <a:rPr lang="de-DE" sz="2500" kern="1200" baseline="0" dirty="0" smtClean="0">
                <a:solidFill>
                  <a:srgbClr val="000000"/>
                </a:solidFill>
                <a:latin typeface="Arial"/>
              </a:rPr>
              <a:t> </a:t>
            </a:r>
            <a:r>
              <a:rPr lang="de-DE" sz="2500" kern="1200" baseline="0" dirty="0" err="1" smtClean="0">
                <a:solidFill>
                  <a:srgbClr val="000000"/>
                </a:solidFill>
                <a:latin typeface="Arial"/>
              </a:rPr>
              <a:t>denda</a:t>
            </a:r>
            <a:r>
              <a:rPr lang="de-DE" sz="2500" kern="1200" baseline="0" dirty="0" smtClean="0">
                <a:solidFill>
                  <a:srgbClr val="000000"/>
                </a:solidFill>
                <a:latin typeface="Arial"/>
              </a:rPr>
              <a:t> </a:t>
            </a:r>
            <a:r>
              <a:rPr lang="de-DE" sz="2500" kern="1200" baseline="0" dirty="0" err="1" smtClean="0">
                <a:solidFill>
                  <a:srgbClr val="000000"/>
                </a:solidFill>
                <a:latin typeface="Arial"/>
              </a:rPr>
              <a: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verspel</a:t>
            </a:r>
            <a:r>
              <a:rPr lang="de-DE" sz="2500" kern="1200" baseline="0" dirty="0" smtClean="0">
                <a:solidFill>
                  <a:srgbClr val="000000"/>
                </a:solidFill>
                <a:latin typeface="Arial"/>
              </a:rPr>
              <a:t> </a:t>
            </a:r>
            <a:r>
              <a:rPr lang="de-DE" sz="2500" kern="1200" baseline="0" dirty="0" err="1" smtClean="0">
                <a:solidFill>
                  <a:srgbClr val="000000"/>
                </a:solidFill>
                <a:latin typeface="Arial"/>
              </a:rPr>
              <a:t>luptur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utempor</a:t>
            </a:r>
            <a:r>
              <a:rPr lang="de-DE" sz="2500" kern="1200" baseline="0" dirty="0" smtClean="0">
                <a:solidFill>
                  <a:srgbClr val="000000"/>
                </a:solidFill>
                <a:latin typeface="Arial"/>
              </a:rPr>
              <a:t> </a:t>
            </a:r>
            <a:r>
              <a:rPr lang="de-DE" sz="2500" kern="1200" baseline="0" dirty="0" err="1" smtClean="0">
                <a:solidFill>
                  <a:srgbClr val="000000"/>
                </a:solidFill>
                <a:latin typeface="Arial"/>
              </a:rPr>
              <a:t>rovitat</a:t>
            </a:r>
            <a:r>
              <a:rPr lang="de-DE" sz="2500" kern="1200" baseline="0" dirty="0" smtClean="0">
                <a:solidFill>
                  <a:srgbClr val="000000"/>
                </a:solidFill>
                <a:latin typeface="Arial"/>
              </a:rPr>
              <a:t> </a:t>
            </a:r>
            <a:r>
              <a:rPr lang="de-DE" sz="2500" kern="1200" baseline="0" dirty="0" err="1" smtClean="0">
                <a:solidFill>
                  <a:srgbClr val="000000"/>
                </a:solidFill>
                <a:latin typeface="Arial"/>
              </a:rPr>
              <a:t>isquidi</a:t>
            </a:r>
            <a:r>
              <a:rPr lang="de-DE" sz="2500" kern="1200" baseline="0" dirty="0" smtClean="0">
                <a:solidFill>
                  <a:srgbClr val="000000"/>
                </a:solidFill>
                <a:latin typeface="Arial"/>
              </a:rPr>
              <a:t> </a:t>
            </a:r>
            <a:r>
              <a:rPr lang="de-DE" sz="2500" kern="1200" baseline="0" dirty="0" err="1" smtClean="0">
                <a:solidFill>
                  <a:srgbClr val="000000"/>
                </a:solidFill>
                <a:latin typeface="Arial"/>
              </a:rPr>
              <a:t>gendus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voluptaecae</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Itatem</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conectis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Xerro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elesciam</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am </a:t>
            </a:r>
            <a:r>
              <a:rPr lang="de-DE" sz="2500" kern="1200" baseline="0" dirty="0" err="1" smtClean="0">
                <a:solidFill>
                  <a:srgbClr val="000000"/>
                </a:solidFill>
                <a:latin typeface="Arial"/>
              </a:rPr>
              <a:t>videlessi</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omnient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laccum</a:t>
            </a:r>
            <a:r>
              <a:rPr lang="de-DE" sz="2500" kern="1200" baseline="0" dirty="0" smtClean="0">
                <a:solidFill>
                  <a:srgbClr val="000000"/>
                </a:solidFill>
                <a:latin typeface="Arial"/>
              </a:rPr>
              <a:t> </a:t>
            </a:r>
            <a:r>
              <a:rPr lang="de-DE" sz="2500" kern="1200" baseline="0" dirty="0" err="1" smtClean="0">
                <a:solidFill>
                  <a:srgbClr val="000000"/>
                </a:solidFill>
                <a:latin typeface="Arial"/>
              </a:rPr>
              <a:t>ernation</a:t>
            </a:r>
            <a:r>
              <a:rPr lang="de-DE" sz="2500" kern="1200" baseline="0" dirty="0" smtClean="0">
                <a:solidFill>
                  <a:srgbClr val="000000"/>
                </a:solidFill>
                <a:latin typeface="Arial"/>
              </a:rPr>
              <a:t> </a:t>
            </a:r>
            <a:r>
              <a:rPr lang="de-DE" sz="2500" kern="1200" baseline="0" dirty="0" err="1" smtClean="0">
                <a:solidFill>
                  <a:srgbClr val="000000"/>
                </a:solidFill>
                <a:latin typeface="Arial"/>
              </a:rPr>
              <a:t>cus</a:t>
            </a:r>
            <a:r>
              <a:rPr lang="de-DE" sz="2500" kern="1200" baseline="0" dirty="0" smtClean="0">
                <a:solidFill>
                  <a:srgbClr val="000000"/>
                </a:solidFill>
                <a:latin typeface="Arial"/>
              </a:rPr>
              <a:t> </a:t>
            </a:r>
            <a:r>
              <a:rPr lang="de-DE" sz="2500" kern="1200" baseline="0" dirty="0" err="1" smtClean="0">
                <a:solidFill>
                  <a:srgbClr val="000000"/>
                </a:solidFill>
                <a:latin typeface="Arial"/>
              </a:rPr>
              <a:t>explictur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Abori</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venis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quibus</a:t>
            </a:r>
            <a:r>
              <a:rPr lang="de-DE" sz="2500" kern="1200" baseline="0" dirty="0" smtClean="0">
                <a:solidFill>
                  <a:srgbClr val="000000"/>
                </a:solidFill>
                <a:latin typeface="Arial"/>
              </a:rPr>
              <a:t> in es et </a:t>
            </a:r>
            <a:r>
              <a:rPr lang="de-DE" sz="2500" kern="1200" baseline="0" dirty="0" err="1" smtClean="0">
                <a:solidFill>
                  <a:srgbClr val="000000"/>
                </a:solidFill>
                <a:latin typeface="Arial"/>
              </a:rPr>
              <a:t>aligent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Niat</a:t>
            </a:r>
            <a:r>
              <a:rPr lang="de-DE" sz="2500" kern="1200" baseline="0" dirty="0" smtClean="0">
                <a:solidFill>
                  <a:srgbClr val="000000"/>
                </a:solidFill>
                <a:latin typeface="Arial"/>
              </a:rPr>
              <a:t> </a:t>
            </a:r>
            <a:r>
              <a:rPr lang="de-DE" sz="2500" kern="1200" baseline="0" dirty="0" err="1" smtClean="0">
                <a:solidFill>
                  <a:srgbClr val="000000"/>
                </a:solidFill>
                <a:latin typeface="Arial"/>
              </a:rPr>
              <a:t>harchillis</a:t>
            </a:r>
            <a:r>
              <a:rPr lang="de-DE" sz="2500" kern="1200" baseline="0" dirty="0" smtClean="0">
                <a:solidFill>
                  <a:srgbClr val="000000"/>
                </a:solidFill>
                <a:latin typeface="Arial"/>
              </a:rPr>
              <a:t> </a:t>
            </a:r>
            <a:r>
              <a:rPr lang="de-DE" sz="2500" kern="1200" baseline="0" dirty="0" err="1" smtClean="0">
                <a:solidFill>
                  <a:srgbClr val="000000"/>
                </a:solidFill>
                <a:latin typeface="Arial"/>
              </a:rPr>
              <a:t>cullate</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aboreperia</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faccabo</a:t>
            </a:r>
            <a:r>
              <a:rPr lang="de-DE" sz="2500" kern="1200" baseline="0" dirty="0" smtClean="0">
                <a:solidFill>
                  <a:srgbClr val="000000"/>
                </a:solidFill>
                <a:latin typeface="Arial"/>
              </a:rPr>
              <a:t>. </a:t>
            </a:r>
            <a:r>
              <a:rPr lang="de-DE" sz="2500" kern="1200" baseline="0" dirty="0" err="1" smtClean="0">
                <a:solidFill>
                  <a:srgbClr val="000000"/>
                </a:solidFill>
                <a:latin typeface="Arial"/>
              </a:rPr>
              <a:t>Otam</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iniminventur</a:t>
            </a:r>
            <a:r>
              <a:rPr lang="de-DE" sz="2500" kern="1200" baseline="0" dirty="0" smtClean="0">
                <a:solidFill>
                  <a:srgbClr val="000000"/>
                </a:solidFill>
                <a:latin typeface="Arial"/>
              </a:rPr>
              <a:t> </a:t>
            </a:r>
            <a:r>
              <a:rPr lang="de-DE" sz="2500" kern="1200" baseline="0" dirty="0" err="1" smtClean="0">
                <a:solidFill>
                  <a:srgbClr val="000000"/>
                </a:solidFill>
                <a:latin typeface="Arial"/>
              </a:rPr>
              <a:t>ra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a:t>
            </a:r>
            <a:r>
              <a:rPr lang="de-DE" sz="2500" kern="1200" baseline="0" dirty="0" smtClean="0">
                <a:solidFill>
                  <a:srgbClr val="000000"/>
                </a:solidFill>
                <a:latin typeface="Arial"/>
              </a:rPr>
              <a:t> </a:t>
            </a:r>
            <a:r>
              <a:rPr lang="de-DE" sz="2500" kern="1200" baseline="0" dirty="0" err="1" smtClean="0">
                <a:solidFill>
                  <a:srgbClr val="000000"/>
                </a:solidFill>
                <a:latin typeface="Arial"/>
              </a:rPr>
              <a:t>net</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accum</a:t>
            </a:r>
            <a:r>
              <a:rPr lang="de-DE" sz="2500" kern="1200" baseline="0" dirty="0" smtClean="0">
                <a:solidFill>
                  <a:srgbClr val="000000"/>
                </a:solidFill>
                <a:latin typeface="Arial"/>
              </a:rPr>
              <a:t>, </a:t>
            </a:r>
            <a:r>
              <a:rPr lang="de-DE" sz="2500" kern="1200" baseline="0" dirty="0" err="1" smtClean="0">
                <a:solidFill>
                  <a:srgbClr val="000000"/>
                </a:solidFill>
                <a:latin typeface="Arial"/>
              </a:rPr>
              <a:t>nimet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officimi</a:t>
            </a:r>
            <a:r>
              <a:rPr lang="de-DE" sz="2500" kern="1200" baseline="0" dirty="0" smtClean="0">
                <a:solidFill>
                  <a:srgbClr val="000000"/>
                </a:solidFill>
                <a:latin typeface="Arial"/>
              </a:rPr>
              <a:t>, </a:t>
            </a:r>
            <a:r>
              <a:rPr lang="de-DE" sz="2500" kern="1200" baseline="0" dirty="0" err="1" smtClean="0">
                <a:solidFill>
                  <a:srgbClr val="000000"/>
                </a:solidFill>
                <a:latin typeface="Arial"/>
              </a:rPr>
              <a:t>conseque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dit</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Nam, </a:t>
            </a:r>
            <a:r>
              <a:rPr lang="de-DE" sz="2500" kern="1200" baseline="0" dirty="0" err="1" smtClean="0">
                <a:solidFill>
                  <a:srgbClr val="000000"/>
                </a:solidFill>
                <a:latin typeface="Arial"/>
              </a:rPr>
              <a:t>quibus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moloraectius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illabor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laborrum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inveliquia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sequias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spedis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moluptias</a:t>
            </a:r>
            <a:r>
              <a:rPr lang="de-DE" sz="2500" kern="1200" baseline="0" dirty="0" smtClean="0">
                <a:solidFill>
                  <a:srgbClr val="000000"/>
                </a:solidFill>
                <a:latin typeface="Arial"/>
              </a:rPr>
              <a:t> </a:t>
            </a:r>
            <a:r>
              <a:rPr lang="de-DE" sz="2500" kern="1200" baseline="0" dirty="0" err="1" smtClean="0">
                <a:solidFill>
                  <a:srgbClr val="000000"/>
                </a:solidFill>
                <a:latin typeface="Arial"/>
              </a:rPr>
              <a:t>adia</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acest</a:t>
            </a:r>
            <a:r>
              <a:rPr lang="de-DE" sz="2500" kern="1200" baseline="0" dirty="0" smtClean="0">
                <a:solidFill>
                  <a:srgbClr val="000000"/>
                </a:solidFill>
                <a:latin typeface="Arial"/>
              </a:rPr>
              <a:t> </a:t>
            </a:r>
            <a:r>
              <a:rPr lang="de-DE" sz="2500" kern="1200" baseline="0" dirty="0" err="1" smtClean="0">
                <a:solidFill>
                  <a:srgbClr val="000000"/>
                </a:solidFill>
                <a:latin typeface="Arial"/>
              </a:rPr>
              <a:t>audae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pernatum</a:t>
            </a:r>
            <a:r>
              <a:rPr lang="de-DE" sz="2500" kern="1200" baseline="0" dirty="0" smtClean="0">
                <a:solidFill>
                  <a:srgbClr val="000000"/>
                </a:solidFill>
                <a:latin typeface="Arial"/>
              </a:rPr>
              <a:t> </a:t>
            </a:r>
            <a:r>
              <a:rPr lang="de-DE" sz="2500" kern="1200" baseline="0" dirty="0" err="1" smtClean="0">
                <a:solidFill>
                  <a:srgbClr val="000000"/>
                </a:solidFill>
                <a:latin typeface="Arial"/>
              </a:rPr>
              <a: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ad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volo</a:t>
            </a:r>
            <a:r>
              <a:rPr lang="de-DE" sz="2500" kern="1200" baseline="0" dirty="0" smtClean="0">
                <a:solidFill>
                  <a:srgbClr val="000000"/>
                </a:solidFill>
                <a:latin typeface="Arial"/>
              </a:rPr>
              <a:t> </a:t>
            </a:r>
            <a:r>
              <a:rPr lang="de-DE" sz="2500" kern="1200" baseline="0" dirty="0" err="1" smtClean="0">
                <a:solidFill>
                  <a:srgbClr val="000000"/>
                </a:solidFill>
                <a:latin typeface="Arial"/>
              </a:rPr>
              <a:t>verovid</a:t>
            </a:r>
            <a:r>
              <a:rPr lang="de-DE" sz="2500" kern="1200" baseline="0" dirty="0" smtClean="0">
                <a:solidFill>
                  <a:srgbClr val="000000"/>
                </a:solidFill>
                <a:latin typeface="Arial"/>
              </a:rPr>
              <a:t> </a:t>
            </a:r>
            <a:r>
              <a:rPr lang="de-DE" sz="2500" kern="1200" baseline="0" dirty="0" err="1" smtClean="0">
                <a:solidFill>
                  <a:srgbClr val="000000"/>
                </a:solidFill>
                <a:latin typeface="Arial"/>
              </a:rPr>
              <a:t>unturitatet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adiorehendi</a:t>
            </a:r>
            <a:r>
              <a:rPr lang="de-DE" sz="2500" kern="1200" baseline="0" dirty="0" smtClean="0">
                <a:solidFill>
                  <a:srgbClr val="000000"/>
                </a:solidFill>
                <a:latin typeface="Arial"/>
              </a:rPr>
              <a:t> </a:t>
            </a:r>
            <a:r>
              <a:rPr lang="de-DE" sz="2500" kern="1200" baseline="0" dirty="0" err="1" smtClean="0">
                <a:solidFill>
                  <a:srgbClr val="000000"/>
                </a:solidFill>
                <a:latin typeface="Arial"/>
              </a:rPr>
              <a:t>blabor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aciur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resciuntem</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imendendae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dem. </a:t>
            </a:r>
            <a:r>
              <a:rPr lang="de-DE" sz="2500" kern="1200" baseline="0" dirty="0" err="1" smtClean="0">
                <a:solidFill>
                  <a:srgbClr val="000000"/>
                </a:solidFill>
                <a:latin typeface="Arial"/>
              </a:rPr>
              <a:t>Ro</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a:t>
            </a:r>
            <a:r>
              <a:rPr lang="de-DE" sz="2500" kern="1200" baseline="0" dirty="0" smtClean="0">
                <a:solidFill>
                  <a:srgbClr val="000000"/>
                </a:solidFill>
                <a:latin typeface="Arial"/>
              </a:rPr>
              <a:t> </a:t>
            </a:r>
            <a:r>
              <a:rPr lang="de-DE" sz="2500" kern="1200" baseline="0" dirty="0" err="1" smtClean="0">
                <a:solidFill>
                  <a:srgbClr val="000000"/>
                </a:solidFill>
                <a:latin typeface="Arial"/>
              </a:rPr>
              <a:t>atiorro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in </a:t>
            </a:r>
            <a:r>
              <a:rPr lang="de-DE" sz="2500" kern="1200" baseline="0" dirty="0" err="1" smtClean="0">
                <a:solidFill>
                  <a:srgbClr val="000000"/>
                </a:solidFill>
                <a:latin typeface="Arial"/>
              </a:rPr>
              <a:t>nihiliquis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volorporro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is</a:t>
            </a:r>
            <a:r>
              <a:rPr lang="de-DE" sz="2500" kern="1200" baseline="0" dirty="0" smtClean="0">
                <a:solidFill>
                  <a:srgbClr val="000000"/>
                </a:solidFill>
                <a:latin typeface="Arial"/>
              </a:rPr>
              <a:t> </a:t>
            </a:r>
            <a:r>
              <a:rPr lang="de-DE" sz="2500" kern="1200" baseline="0" dirty="0" err="1" smtClean="0">
                <a:solidFill>
                  <a:srgbClr val="000000"/>
                </a:solidFill>
                <a:latin typeface="Arial"/>
              </a:rPr>
              <a:t>istiusdaecto</a:t>
            </a:r>
            <a:r>
              <a:rPr lang="de-DE" sz="2500" kern="1200" baseline="0" dirty="0" smtClean="0">
                <a:solidFill>
                  <a:srgbClr val="000000"/>
                </a:solidFill>
                <a:latin typeface="Arial"/>
              </a:rPr>
              <a:t> </a:t>
            </a:r>
            <a:r>
              <a:rPr lang="de-DE" sz="2500" kern="1200" baseline="0" dirty="0" err="1" smtClean="0">
                <a:solidFill>
                  <a:srgbClr val="000000"/>
                </a:solidFill>
                <a:latin typeface="Arial"/>
              </a:rPr>
              <a:t>tem</a:t>
            </a:r>
            <a:r>
              <a:rPr lang="de-DE" sz="2500" kern="1200" baseline="0" dirty="0" smtClean="0">
                <a:solidFill>
                  <a:srgbClr val="000000"/>
                </a:solidFill>
                <a:latin typeface="Arial"/>
              </a:rPr>
              <a:t> </a:t>
            </a:r>
            <a:r>
              <a:rPr lang="de-DE" sz="2500" kern="1200" baseline="0" dirty="0" err="1" smtClean="0">
                <a:solidFill>
                  <a:srgbClr val="000000"/>
                </a:solidFill>
                <a:latin typeface="Arial"/>
              </a:rPr>
              <a:t>recae</a:t>
            </a:r>
            <a:r>
              <a:rPr lang="de-DE" sz="2500" kern="1200" baseline="0" dirty="0" smtClean="0">
                <a:solidFill>
                  <a:srgbClr val="000000"/>
                </a:solidFill>
                <a:latin typeface="Arial"/>
              </a:rPr>
              <a:t> mi, si </a:t>
            </a:r>
            <a:r>
              <a:rPr lang="de-DE" sz="2500" kern="1200" baseline="0" dirty="0" err="1" smtClean="0">
                <a:solidFill>
                  <a:srgbClr val="000000"/>
                </a:solidFill>
                <a:latin typeface="Arial"/>
              </a:rPr>
              <a:t>voluptat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Cae</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quasinc</a:t>
            </a:r>
            <a:r>
              <a:rPr lang="de-DE" sz="2500" kern="1200" baseline="0" dirty="0" smtClean="0">
                <a:solidFill>
                  <a:srgbClr val="000000"/>
                </a:solidFill>
                <a:latin typeface="Arial"/>
              </a:rPr>
              <a:t> </a:t>
            </a:r>
            <a:r>
              <a:rPr lang="de-DE" sz="2500" kern="1200" baseline="0" dirty="0" err="1" smtClean="0">
                <a:solidFill>
                  <a:srgbClr val="000000"/>
                </a:solidFill>
                <a:latin typeface="Arial"/>
              </a:rPr>
              <a:t>ipitio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Ariscipsamus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volorec</a:t>
            </a:r>
            <a:r>
              <a:rPr lang="de-DE" sz="2500" kern="1200" baseline="0" dirty="0" smtClean="0">
                <a:solidFill>
                  <a:srgbClr val="000000"/>
                </a:solidFill>
                <a:latin typeface="Arial"/>
              </a:rPr>
              <a:t> </a:t>
            </a:r>
            <a:r>
              <a:rPr lang="de-DE" sz="2500" kern="1200" baseline="0" dirty="0" err="1" smtClean="0">
                <a:solidFill>
                  <a:srgbClr val="000000"/>
                </a:solidFill>
                <a:latin typeface="Arial"/>
              </a:rPr>
              <a:t>tionse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volorunt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Consequo</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erioratur</a:t>
            </a:r>
            <a:r>
              <a:rPr lang="de-DE" sz="2500" kern="1200" baseline="0" dirty="0" smtClean="0">
                <a:solidFill>
                  <a:srgbClr val="000000"/>
                </a:solidFill>
                <a:latin typeface="Arial"/>
              </a:rPr>
              <a:t>?</a:t>
            </a:r>
          </a:p>
          <a:p>
            <a:pPr rtl="0"/>
            <a:r>
              <a:rPr lang="de-DE" sz="2500" kern="1200" baseline="0" dirty="0" smtClean="0">
                <a:solidFill>
                  <a:srgbClr val="000000"/>
                </a:solidFill>
                <a:latin typeface="Arial"/>
              </a:rPr>
              <a:t>As </a:t>
            </a:r>
            <a:r>
              <a:rPr lang="de-DE" sz="2500" kern="1200" baseline="0" dirty="0" err="1" smtClean="0">
                <a:solidFill>
                  <a:srgbClr val="000000"/>
                </a:solidFill>
                <a:latin typeface="Arial"/>
              </a:rPr>
              <a:t>ipsunt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etus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il</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ipsandio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et </a:t>
            </a:r>
            <a:r>
              <a:rPr lang="de-DE" sz="2500" kern="1200" baseline="0" dirty="0" err="1" smtClean="0">
                <a:solidFill>
                  <a:srgbClr val="000000"/>
                </a:solidFill>
                <a:latin typeface="Arial"/>
              </a:rPr>
              <a:t>lam</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officitis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doles</a:t>
            </a:r>
            <a:r>
              <a:rPr lang="de-DE" sz="2500" kern="1200" baseline="0" dirty="0" smtClean="0">
                <a:solidFill>
                  <a:srgbClr val="000000"/>
                </a:solidFill>
                <a:latin typeface="Arial"/>
              </a:rPr>
              <a:t> </a:t>
            </a:r>
            <a:r>
              <a:rPr lang="de-DE" sz="2500" kern="1200" baseline="0" dirty="0" err="1" smtClean="0">
                <a:solidFill>
                  <a:srgbClr val="000000"/>
                </a:solidFill>
                <a:latin typeface="Arial"/>
              </a:rPr>
              <a:t>essi</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quuntur</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eosaeped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eri</a:t>
            </a:r>
            <a:r>
              <a:rPr lang="de-DE" sz="2500" kern="1200" baseline="0" dirty="0" smtClean="0">
                <a:solidFill>
                  <a:srgbClr val="000000"/>
                </a:solidFill>
                <a:latin typeface="Arial"/>
              </a:rPr>
              <a:t> </a:t>
            </a:r>
            <a:r>
              <a:rPr lang="de-DE" sz="2500" kern="1200" baseline="0" dirty="0" err="1" smtClean="0">
                <a:solidFill>
                  <a:srgbClr val="000000"/>
                </a:solidFill>
                <a:latin typeface="Arial"/>
              </a:rPr>
              <a:t>aperat</a:t>
            </a:r>
            <a:r>
              <a:rPr lang="de-DE" sz="2500" kern="1200" baseline="0" dirty="0" smtClean="0">
                <a:solidFill>
                  <a:srgbClr val="000000"/>
                </a:solidFill>
                <a:latin typeface="Arial"/>
              </a:rPr>
              <a:t> </a:t>
            </a:r>
            <a:r>
              <a:rPr lang="de-DE" sz="2500" kern="1200" baseline="0" dirty="0" err="1" smtClean="0">
                <a:solidFill>
                  <a:srgbClr val="000000"/>
                </a:solidFill>
                <a:latin typeface="Arial"/>
              </a:rPr>
              <a:t>este</a:t>
            </a:r>
            <a:r>
              <a:rPr lang="de-DE" sz="2500" kern="1200" baseline="0" dirty="0" smtClean="0">
                <a:solidFill>
                  <a:srgbClr val="000000"/>
                </a:solidFill>
                <a:latin typeface="Arial"/>
              </a:rPr>
              <a:t> nos </a:t>
            </a:r>
            <a:r>
              <a:rPr lang="de-DE" sz="2500" kern="1200" baseline="0" dirty="0" err="1" smtClean="0">
                <a:solidFill>
                  <a:srgbClr val="000000"/>
                </a:solidFill>
                <a:latin typeface="Arial"/>
              </a:rPr>
              <a:t>mosandi</a:t>
            </a:r>
            <a:r>
              <a:rPr lang="de-DE" sz="2500" kern="1200" baseline="0" dirty="0" smtClean="0">
                <a:solidFill>
                  <a:srgbClr val="000000"/>
                </a:solidFill>
                <a:latin typeface="Arial"/>
              </a:rPr>
              <a:t> </a:t>
            </a:r>
            <a:r>
              <a:rPr lang="de-DE" sz="2500" kern="1200" baseline="0" dirty="0" err="1" smtClean="0">
                <a:solidFill>
                  <a:srgbClr val="000000"/>
                </a:solidFill>
                <a:latin typeface="Arial"/>
              </a:rPr>
              <a:t>tenit</a:t>
            </a:r>
            <a:r>
              <a:rPr lang="de-DE" sz="2500" kern="1200" baseline="0" dirty="0" smtClean="0">
                <a:solidFill>
                  <a:srgbClr val="000000"/>
                </a:solidFill>
                <a:latin typeface="Arial"/>
              </a:rPr>
              <a:t>, </a:t>
            </a:r>
            <a:r>
              <a:rPr lang="de-DE" sz="2500" kern="1200" baseline="0" dirty="0" err="1" smtClean="0">
                <a:solidFill>
                  <a:srgbClr val="000000"/>
                </a:solidFill>
                <a:latin typeface="Arial"/>
              </a:rPr>
              <a:t>sandanis</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idellam</a:t>
            </a:r>
            <a:r>
              <a:rPr lang="de-DE" sz="2500" kern="1200" baseline="0" dirty="0" smtClean="0">
                <a:solidFill>
                  <a:srgbClr val="000000"/>
                </a:solidFill>
                <a:latin typeface="Arial"/>
              </a:rPr>
              <a:t> </a:t>
            </a:r>
            <a:r>
              <a:rPr lang="de-DE" sz="2500" kern="1200" baseline="0" dirty="0" err="1" smtClean="0">
                <a:solidFill>
                  <a:srgbClr val="000000"/>
                </a:solidFill>
                <a:latin typeface="Arial"/>
              </a:rPr>
              <a:t>inctas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et </a:t>
            </a:r>
            <a:r>
              <a:rPr lang="de-DE" sz="2500" kern="1200" baseline="0" dirty="0" err="1" smtClean="0">
                <a:solidFill>
                  <a:srgbClr val="000000"/>
                </a:solidFill>
                <a:latin typeface="Arial"/>
              </a:rPr>
              <a:t>veliquidel</a:t>
            </a:r>
            <a:r>
              <a:rPr lang="de-DE" sz="2500" kern="1200" baseline="0" dirty="0" smtClean="0">
                <a:solidFill>
                  <a:srgbClr val="000000"/>
                </a:solidFill>
                <a:latin typeface="Arial"/>
              </a:rPr>
              <a:t> </a:t>
            </a:r>
            <a:r>
              <a:rPr lang="de-DE" sz="2500" kern="1200" baseline="0" dirty="0" err="1" smtClean="0">
                <a:solidFill>
                  <a:srgbClr val="000000"/>
                </a:solidFill>
                <a:latin typeface="Arial"/>
              </a:rPr>
              <a:t>event</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rerspelic</a:t>
            </a:r>
            <a:r>
              <a:rPr lang="de-DE" sz="2500" kern="1200" baseline="0" dirty="0" smtClean="0">
                <a:solidFill>
                  <a:srgbClr val="000000"/>
                </a:solidFill>
                <a:latin typeface="Arial"/>
              </a:rPr>
              <a:t> </a:t>
            </a:r>
            <a:r>
              <a:rPr lang="de-DE" sz="2500" kern="1200" baseline="0" dirty="0" err="1" smtClean="0">
                <a:solidFill>
                  <a:srgbClr val="000000"/>
                </a:solidFill>
                <a:latin typeface="Arial"/>
              </a:rPr>
              <a:t>te</a:t>
            </a:r>
            <a:r>
              <a:rPr lang="de-DE" sz="2500" kern="1200" baseline="0" dirty="0" smtClean="0">
                <a:solidFill>
                  <a:srgbClr val="000000"/>
                </a:solidFill>
                <a:latin typeface="Arial"/>
              </a:rPr>
              <a:t> nos et </a:t>
            </a:r>
            <a:r>
              <a:rPr lang="de-DE" sz="2500" kern="1200" baseline="0" dirty="0" err="1" smtClean="0">
                <a:solidFill>
                  <a:srgbClr val="000000"/>
                </a:solidFill>
                <a:latin typeface="Arial"/>
              </a:rPr>
              <a:t>faceratur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aboremque</a:t>
            </a:r>
            <a:r>
              <a:rPr lang="de-DE" sz="2500" kern="1200" baseline="0" dirty="0" smtClean="0">
                <a:solidFill>
                  <a:srgbClr val="000000"/>
                </a:solidFill>
                <a:latin typeface="Arial"/>
              </a:rPr>
              <a:t> </a:t>
            </a:r>
            <a:r>
              <a:rPr lang="de-DE" sz="2500" kern="1200" baseline="0" dirty="0" err="1" smtClean="0">
                <a:solidFill>
                  <a:srgbClr val="000000"/>
                </a:solidFill>
                <a:latin typeface="Arial"/>
              </a:rPr>
              <a:t>liquis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rest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sed</a:t>
            </a:r>
            <a:r>
              <a:rPr lang="de-DE" sz="2500" kern="1200" baseline="0" dirty="0" smtClean="0">
                <a:solidFill>
                  <a:srgbClr val="000000"/>
                </a:solidFill>
                <a:latin typeface="Arial"/>
              </a:rPr>
              <a:t> </a:t>
            </a:r>
            <a:r>
              <a:rPr lang="de-DE" sz="2500" kern="1200" baseline="0" dirty="0" err="1" smtClean="0">
                <a:solidFill>
                  <a:srgbClr val="000000"/>
                </a:solidFill>
                <a:latin typeface="Arial"/>
              </a:rPr>
              <a:t>eruptas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quiduci</a:t>
            </a:r>
            <a:r>
              <a:rPr lang="de-DE" sz="2500" kern="1200" baseline="0" dirty="0" smtClean="0">
                <a:solidFill>
                  <a:srgbClr val="000000"/>
                </a:solidFill>
                <a:latin typeface="Arial"/>
              </a:rPr>
              <a:t> </a:t>
            </a:r>
            <a:r>
              <a:rPr lang="de-DE" sz="2500" kern="1200" baseline="0" dirty="0" err="1" smtClean="0">
                <a:solidFill>
                  <a:srgbClr val="000000"/>
                </a:solidFill>
                <a:latin typeface="Arial"/>
              </a:rPr>
              <a:t>liquatur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volorerro</a:t>
            </a:r>
            <a:r>
              <a:rPr lang="de-DE" sz="2500" kern="1200" baseline="0" dirty="0" smtClean="0">
                <a:solidFill>
                  <a:srgbClr val="000000"/>
                </a:solidFill>
                <a:latin typeface="Arial"/>
              </a:rPr>
              <a:t> es </a:t>
            </a:r>
            <a:r>
              <a:rPr lang="de-DE" sz="2500" kern="1200" baseline="0" dirty="0" err="1" smtClean="0">
                <a:solidFill>
                  <a:srgbClr val="000000"/>
                </a:solidFill>
                <a:latin typeface="Arial"/>
              </a:rPr>
              <a:t>magnimo</a:t>
            </a:r>
            <a:r>
              <a:rPr lang="de-DE" sz="2500" kern="1200" baseline="0" dirty="0" smtClean="0">
                <a:solidFill>
                  <a:srgbClr val="000000"/>
                </a:solidFill>
                <a:latin typeface="Arial"/>
              </a:rPr>
              <a:t> </a:t>
            </a:r>
            <a:r>
              <a:rPr lang="de-DE" sz="2500" kern="1200" baseline="0" dirty="0" err="1" smtClean="0">
                <a:solidFill>
                  <a:srgbClr val="000000"/>
                </a:solidFill>
                <a:latin typeface="Arial"/>
              </a:rPr>
              <a:t>luptaqu</a:t>
            </a:r>
            <a:r>
              <a:rPr lang="de-DE" sz="2500" kern="1200" baseline="0" dirty="0" smtClean="0">
                <a:solidFill>
                  <a:srgbClr val="000000"/>
                </a:solidFill>
                <a:latin typeface="Arial"/>
              </a:rPr>
              <a:t> </a:t>
            </a:r>
            <a:r>
              <a:rPr lang="de-DE" sz="2500" kern="1200" baseline="0" dirty="0" err="1" smtClean="0">
                <a:solidFill>
                  <a:srgbClr val="000000"/>
                </a:solidFill>
                <a:latin typeface="Arial"/>
              </a:rPr>
              <a:t>ibust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acero</a:t>
            </a:r>
            <a:r>
              <a:rPr lang="de-DE" sz="2500" kern="1200" baseline="0" dirty="0" smtClean="0">
                <a:solidFill>
                  <a:srgbClr val="000000"/>
                </a:solidFill>
                <a:latin typeface="Arial"/>
              </a:rPr>
              <a:t> </a:t>
            </a:r>
            <a:r>
              <a:rPr lang="de-DE" sz="2500" kern="1200" baseline="0" dirty="0" err="1" smtClean="0">
                <a:solidFill>
                  <a:srgbClr val="000000"/>
                </a:solidFill>
                <a:latin typeface="Arial"/>
              </a:rPr>
              <a:t>maximus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expero</a:t>
            </a:r>
            <a:r>
              <a:rPr lang="de-DE" sz="2500" kern="1200" baseline="0" dirty="0" smtClean="0">
                <a:solidFill>
                  <a:srgbClr val="000000"/>
                </a:solidFill>
                <a:latin typeface="Arial"/>
              </a:rPr>
              <a:t>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cumque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preprae</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Volupti</a:t>
            </a:r>
            <a:r>
              <a:rPr lang="de-DE" sz="2500" kern="1200" baseline="0" dirty="0" smtClean="0">
                <a:solidFill>
                  <a:srgbClr val="000000"/>
                </a:solidFill>
                <a:latin typeface="Arial"/>
              </a:rPr>
              <a:t> </a:t>
            </a:r>
            <a:r>
              <a:rPr lang="de-DE" sz="2500" kern="1200" baseline="0" dirty="0" err="1" smtClean="0">
                <a:solidFill>
                  <a:srgbClr val="000000"/>
                </a:solidFill>
                <a:latin typeface="Arial"/>
              </a:rPr>
              <a:t>reiuntia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estinum</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quamet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omnisqui</a:t>
            </a:r>
            <a:r>
              <a:rPr lang="de-DE" sz="2500" kern="1200" baseline="0" dirty="0" smtClean="0">
                <a:solidFill>
                  <a:srgbClr val="000000"/>
                </a:solidFill>
                <a:latin typeface="Arial"/>
              </a:rPr>
              <a:t> </a:t>
            </a:r>
            <a:r>
              <a:rPr lang="de-DE" sz="2500" kern="1200" baseline="0" dirty="0" err="1" smtClean="0">
                <a:solidFill>
                  <a:srgbClr val="000000"/>
                </a:solidFill>
                <a:latin typeface="Arial"/>
              </a:rPr>
              <a:t>utas</a:t>
            </a:r>
            <a:r>
              <a:rPr lang="de-DE" sz="2500" kern="1200" baseline="0" dirty="0" smtClean="0">
                <a:solidFill>
                  <a:srgbClr val="000000"/>
                </a:solidFill>
                <a:latin typeface="Arial"/>
              </a:rPr>
              <a:t> a </a:t>
            </a:r>
            <a:r>
              <a:rPr lang="de-DE" sz="2500" kern="1200" baseline="0" dirty="0" err="1" smtClean="0">
                <a:solidFill>
                  <a:srgbClr val="000000"/>
                </a:solidFill>
                <a:latin typeface="Arial"/>
              </a:rPr>
              <a:t>doluptae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vel</a:t>
            </a:r>
            <a:r>
              <a:rPr lang="de-DE" sz="2500" kern="1200" baseline="0" dirty="0" smtClean="0">
                <a:solidFill>
                  <a:srgbClr val="000000"/>
                </a:solidFill>
                <a:latin typeface="Arial"/>
              </a:rPr>
              <a:t> </a:t>
            </a:r>
            <a:r>
              <a:rPr lang="de-DE" sz="2500" kern="1200" baseline="0" dirty="0" err="1" smtClean="0">
                <a:solidFill>
                  <a:srgbClr val="000000"/>
                </a:solidFill>
                <a:latin typeface="Arial"/>
              </a:rPr>
              <a:t>inveressus</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quaspelique</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nos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res</a:t>
            </a:r>
            <a:r>
              <a:rPr lang="de-DE" sz="2500" kern="1200" baseline="0" dirty="0" smtClean="0">
                <a:solidFill>
                  <a:srgbClr val="000000"/>
                </a:solidFill>
                <a:latin typeface="Arial"/>
              </a:rPr>
              <a:t> </a:t>
            </a:r>
            <a:r>
              <a:rPr lang="de-DE" sz="2500" kern="1200" baseline="0" dirty="0" err="1" smtClean="0">
                <a:solidFill>
                  <a:srgbClr val="000000"/>
                </a:solidFill>
                <a:latin typeface="Arial"/>
              </a:rPr>
              <a:t>essunt</a:t>
            </a:r>
            <a:r>
              <a:rPr lang="de-DE" sz="2500" kern="1200" baseline="0" dirty="0" smtClean="0">
                <a:solidFill>
                  <a:srgbClr val="000000"/>
                </a:solidFill>
                <a:latin typeface="Arial"/>
              </a:rPr>
              <a:t> am </a:t>
            </a:r>
            <a:r>
              <a:rPr lang="de-DE" sz="2500" kern="1200" baseline="0" dirty="0" err="1" smtClean="0">
                <a:solidFill>
                  <a:srgbClr val="000000"/>
                </a:solidFill>
                <a:latin typeface="Arial"/>
              </a:rPr>
              <a:t>venim</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Quistotam</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repere</a:t>
            </a:r>
            <a:r>
              <a:rPr lang="de-DE" sz="2500" kern="1200" baseline="0" dirty="0" smtClean="0">
                <a:solidFill>
                  <a:srgbClr val="000000"/>
                </a:solidFill>
                <a:latin typeface="Arial"/>
              </a:rPr>
              <a:t> cum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odi</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idis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volupietur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torit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acculla</a:t>
            </a:r>
            <a:r>
              <a:rPr lang="de-DE" sz="2500" kern="1200" baseline="0" dirty="0" smtClean="0">
                <a:solidFill>
                  <a:srgbClr val="000000"/>
                </a:solidFill>
                <a:latin typeface="Arial"/>
              </a:rPr>
              <a:t> </a:t>
            </a:r>
            <a:r>
              <a:rPr lang="de-DE" sz="2500" kern="1200" baseline="0" dirty="0" err="1" smtClean="0">
                <a:solidFill>
                  <a:srgbClr val="000000"/>
                </a:solidFill>
                <a:latin typeface="Arial"/>
              </a:rPr>
              <a:t>boriost</a:t>
            </a:r>
            <a:r>
              <a:rPr lang="de-DE" sz="2500" kern="1200" baseline="0" dirty="0" smtClean="0">
                <a:solidFill>
                  <a:srgbClr val="000000"/>
                </a:solidFill>
                <a:latin typeface="Arial"/>
              </a:rPr>
              <a:t> </a:t>
            </a:r>
            <a:r>
              <a:rPr lang="de-DE" sz="2500" kern="1200" baseline="0" dirty="0" err="1" smtClean="0">
                <a:solidFill>
                  <a:srgbClr val="000000"/>
                </a:solidFill>
                <a:latin typeface="Arial"/>
              </a:rPr>
              <a:t>ibusto</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a:t>
            </a:r>
            <a:r>
              <a:rPr lang="de-DE" sz="2500" kern="1200" baseline="0" dirty="0" smtClean="0">
                <a:solidFill>
                  <a:srgbClr val="000000"/>
                </a:solidFill>
                <a:latin typeface="Arial"/>
              </a:rPr>
              <a:t>. </a:t>
            </a:r>
            <a:r>
              <a:rPr lang="de-DE" sz="2500" kern="1200" baseline="0" dirty="0" err="1" smtClean="0">
                <a:solidFill>
                  <a:srgbClr val="000000"/>
                </a:solidFill>
                <a:latin typeface="Arial"/>
              </a:rPr>
              <a:t>Giam</a:t>
            </a:r>
            <a:r>
              <a:rPr lang="de-DE" sz="2500" kern="1200" baseline="0" dirty="0" smtClean="0">
                <a:solidFill>
                  <a:srgbClr val="000000"/>
                </a:solidFill>
                <a:latin typeface="Arial"/>
              </a:rPr>
              <a:t>, </a:t>
            </a:r>
            <a:r>
              <a:rPr lang="de-DE" sz="2500" kern="1200" baseline="0" dirty="0" err="1" smtClean="0">
                <a:solidFill>
                  <a:srgbClr val="000000"/>
                </a:solidFill>
                <a:latin typeface="Arial"/>
              </a:rPr>
              <a:t>tet</a:t>
            </a:r>
            <a:r>
              <a:rPr lang="de-DE" sz="2500" kern="1200" baseline="0" dirty="0" smtClean="0">
                <a:solidFill>
                  <a:srgbClr val="000000"/>
                </a:solidFill>
                <a:latin typeface="Arial"/>
              </a:rPr>
              <a:t> </a:t>
            </a:r>
            <a:r>
              <a:rPr lang="de-DE" sz="2500" kern="1200" baseline="0" dirty="0" err="1" smtClean="0">
                <a:solidFill>
                  <a:srgbClr val="000000"/>
                </a:solidFill>
                <a:latin typeface="Arial"/>
              </a:rPr>
              <a:t>unt</a:t>
            </a:r>
            <a:r>
              <a:rPr lang="de-DE" sz="2500" kern="1200" baseline="0" dirty="0" smtClean="0">
                <a:solidFill>
                  <a:srgbClr val="000000"/>
                </a:solidFill>
                <a:latin typeface="Arial"/>
              </a:rPr>
              <a: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quassimenia</a:t>
            </a:r>
            <a:r>
              <a:rPr lang="de-DE" sz="2500" kern="1200" baseline="0" dirty="0" smtClean="0">
                <a:solidFill>
                  <a:srgbClr val="000000"/>
                </a:solidFill>
                <a:latin typeface="Arial"/>
              </a:rPr>
              <a:t> </a:t>
            </a:r>
            <a:r>
              <a:rPr lang="de-DE" sz="2500" kern="1200" baseline="0" dirty="0" err="1" smtClean="0">
                <a:solidFill>
                  <a:srgbClr val="000000"/>
                </a:solidFill>
                <a:latin typeface="Arial"/>
              </a:rPr>
              <a:t>nest</a:t>
            </a:r>
            <a:r>
              <a:rPr lang="de-DE" sz="2500" kern="1200" baseline="0" dirty="0" smtClean="0">
                <a:solidFill>
                  <a:srgbClr val="000000"/>
                </a:solidFill>
                <a:latin typeface="Arial"/>
              </a:rPr>
              <a:t>, </a:t>
            </a:r>
            <a:r>
              <a:rPr lang="de-DE" sz="2500" kern="1200" baseline="0" dirty="0" err="1" smtClean="0">
                <a:solidFill>
                  <a:srgbClr val="000000"/>
                </a:solidFill>
                <a:latin typeface="Arial"/>
              </a:rPr>
              <a:t>explacipis</a:t>
            </a:r>
            <a:r>
              <a:rPr lang="de-DE" sz="2500" kern="1200" baseline="0" dirty="0" smtClean="0">
                <a:solidFill>
                  <a:srgbClr val="000000"/>
                </a:solidFill>
                <a:latin typeface="Arial"/>
              </a:rPr>
              <a:t> si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platur</a:t>
            </a:r>
            <a:r>
              <a:rPr lang="de-DE" sz="2500" kern="1200" baseline="0" dirty="0" smtClean="0">
                <a:solidFill>
                  <a:srgbClr val="000000"/>
                </a:solidFill>
                <a:latin typeface="Arial"/>
              </a:rPr>
              <a:t>? Mi,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paris</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vitate</a:t>
            </a:r>
            <a:r>
              <a:rPr lang="de-DE" sz="2500" kern="1200" baseline="0" dirty="0" smtClean="0">
                <a:solidFill>
                  <a:srgbClr val="000000"/>
                </a:solidFill>
                <a:latin typeface="Arial"/>
              </a:rPr>
              <a:t> </a:t>
            </a:r>
            <a:r>
              <a:rPr lang="de-DE" sz="2500" kern="1200" baseline="0" dirty="0" err="1" smtClean="0">
                <a:solidFill>
                  <a:srgbClr val="000000"/>
                </a:solidFill>
                <a:latin typeface="Arial"/>
              </a:rPr>
              <a:t>eatiis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quianih</a:t>
            </a:r>
            <a:r>
              <a:rPr lang="de-DE" sz="2500" kern="1200" baseline="0" dirty="0" smtClean="0">
                <a:solidFill>
                  <a:srgbClr val="000000"/>
                </a:solidFill>
                <a:latin typeface="Arial"/>
              </a:rPr>
              <a:t> </a:t>
            </a:r>
            <a:r>
              <a:rPr lang="de-DE" sz="2500" kern="1200" baseline="0" dirty="0" err="1" smtClean="0">
                <a:solidFill>
                  <a:srgbClr val="000000"/>
                </a:solidFill>
                <a:latin typeface="Arial"/>
              </a:rPr>
              <a:t>icabo</a:t>
            </a:r>
            <a:r>
              <a:rPr lang="de-DE" sz="2500" kern="1200" baseline="0" dirty="0" smtClean="0">
                <a:solidFill>
                  <a:srgbClr val="000000"/>
                </a:solidFill>
                <a:latin typeface="Arial"/>
              </a:rPr>
              <a:t>. </a:t>
            </a:r>
            <a:r>
              <a:rPr lang="de-DE" sz="2500" kern="1200" baseline="0" dirty="0" err="1" smtClean="0">
                <a:solidFill>
                  <a:srgbClr val="000000"/>
                </a:solidFill>
                <a:latin typeface="Arial"/>
              </a:rPr>
              <a:t>Nequos</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a:t>
            </a:r>
            <a:r>
              <a:rPr lang="de-DE" sz="2500" kern="1200" baseline="0" dirty="0" smtClean="0">
                <a:solidFill>
                  <a:srgbClr val="000000"/>
                </a:solidFill>
                <a:latin typeface="Arial"/>
              </a:rPr>
              <a:t> </a:t>
            </a:r>
            <a:r>
              <a:rPr lang="de-DE" sz="2500" kern="1200" baseline="0" dirty="0" err="1" smtClean="0">
                <a:solidFill>
                  <a:srgbClr val="000000"/>
                </a:solidFill>
                <a:latin typeface="Arial"/>
              </a:rPr>
              <a:t>eoste</a:t>
            </a:r>
            <a:r>
              <a:rPr lang="de-DE" sz="2500" kern="1200" baseline="0" dirty="0" smtClean="0">
                <a:solidFill>
                  <a:srgbClr val="000000"/>
                </a:solidFill>
                <a:latin typeface="Arial"/>
              </a:rPr>
              <a:t> </a:t>
            </a:r>
            <a:r>
              <a:rPr lang="de-DE" sz="2500" kern="1200" baseline="0" dirty="0" err="1" smtClean="0">
                <a:solidFill>
                  <a:srgbClr val="000000"/>
                </a:solidFill>
                <a:latin typeface="Arial"/>
              </a:rPr>
              <a:t>nulparu</a:t>
            </a:r>
            <a:r>
              <a:rPr lang="de-DE" sz="2500" kern="1200" baseline="0" dirty="0" smtClean="0">
                <a:solidFill>
                  <a:srgbClr val="000000"/>
                </a:solidFill>
                <a:latin typeface="Arial"/>
              </a:rPr>
              <a:t> </a:t>
            </a:r>
            <a:r>
              <a:rPr lang="de-DE" sz="2500" kern="1200" baseline="0" dirty="0" err="1" smtClean="0">
                <a:solidFill>
                  <a:srgbClr val="000000"/>
                </a:solidFill>
                <a:latin typeface="Arial"/>
              </a:rPr>
              <a:t>ptatur</a:t>
            </a:r>
            <a:r>
              <a:rPr lang="de-DE" sz="2500" kern="1200" baseline="0" dirty="0" smtClean="0">
                <a:solidFill>
                  <a:srgbClr val="000000"/>
                </a:solidFill>
                <a:latin typeface="Arial"/>
              </a:rPr>
              <a:t>? Qui </a:t>
            </a:r>
            <a:r>
              <a:rPr lang="de-DE" sz="2500" kern="1200" baseline="0" dirty="0" err="1" smtClean="0">
                <a:solidFill>
                  <a:srgbClr val="000000"/>
                </a:solidFill>
                <a:latin typeface="Arial"/>
              </a:rPr>
              <a:t>optiur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soluptiume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estiorepuda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a:t>
            </a:r>
            <a:r>
              <a:rPr lang="de-DE" sz="2500" kern="1200" baseline="0" dirty="0" smtClean="0">
                <a:solidFill>
                  <a:srgbClr val="000000"/>
                </a:solidFill>
                <a:latin typeface="Arial"/>
              </a:rPr>
              <a:t> se </a:t>
            </a:r>
            <a:r>
              <a:rPr lang="de-DE" sz="2500" kern="1200" baseline="0" dirty="0" err="1" smtClean="0">
                <a:solidFill>
                  <a:srgbClr val="000000"/>
                </a:solidFill>
                <a:latin typeface="Arial"/>
              </a:rPr>
              <a:t>voles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quiaspe</a:t>
            </a:r>
            <a:r>
              <a:rPr lang="de-DE" sz="2500" kern="1200" baseline="0" dirty="0" smtClean="0">
                <a:solidFill>
                  <a:srgbClr val="000000"/>
                </a:solidFill>
                <a:latin typeface="Arial"/>
              </a:rPr>
              <a:t> </a:t>
            </a:r>
            <a:r>
              <a:rPr lang="de-DE" sz="2500" kern="1200" baseline="0" dirty="0" err="1" smtClean="0">
                <a:solidFill>
                  <a:srgbClr val="000000"/>
                </a:solidFill>
                <a:latin typeface="Arial"/>
              </a:rPr>
              <a:t>provid</a:t>
            </a:r>
            <a:r>
              <a:rPr lang="de-DE" sz="2500" kern="1200" baseline="0" dirty="0" smtClean="0">
                <a:solidFill>
                  <a:srgbClr val="000000"/>
                </a:solidFill>
                <a:latin typeface="Arial"/>
              </a:rPr>
              <a:t> </a:t>
            </a:r>
            <a:r>
              <a:rPr lang="de-DE" sz="2500" kern="1200" baseline="0" dirty="0" err="1" smtClean="0">
                <a:solidFill>
                  <a:srgbClr val="000000"/>
                </a:solidFill>
                <a:latin typeface="Arial"/>
              </a:rPr>
              <a:t>ullenda</a:t>
            </a:r>
            <a:r>
              <a:rPr lang="de-DE" sz="2500" kern="1200" baseline="0" dirty="0" smtClean="0">
                <a:solidFill>
                  <a:srgbClr val="000000"/>
                </a:solidFill>
                <a:latin typeface="Arial"/>
              </a:rPr>
              <a:t> si </a:t>
            </a:r>
            <a:r>
              <a:rPr lang="de-DE" sz="2500" kern="1200" baseline="0" dirty="0" err="1" smtClean="0">
                <a:solidFill>
                  <a:srgbClr val="000000"/>
                </a:solidFill>
                <a:latin typeface="Arial"/>
              </a:rPr>
              <a:t>neceate</a:t>
            </a:r>
            <a:r>
              <a:rPr lang="de-DE" sz="2500" kern="1200" baseline="0" dirty="0" smtClean="0">
                <a:solidFill>
                  <a:srgbClr val="000000"/>
                </a:solidFill>
                <a:latin typeface="Arial"/>
              </a:rPr>
              <a:t> </a:t>
            </a:r>
            <a:r>
              <a:rPr lang="de-DE" sz="2500" kern="1200" baseline="0" dirty="0" err="1" smtClean="0">
                <a:solidFill>
                  <a:srgbClr val="000000"/>
                </a:solidFill>
                <a:latin typeface="Arial"/>
              </a:rPr>
              <a:t>pedit</a:t>
            </a:r>
            <a:r>
              <a:rPr lang="de-DE" sz="2500" kern="1200" baseline="0" dirty="0" smtClean="0">
                <a:solidFill>
                  <a:srgbClr val="000000"/>
                </a:solidFill>
                <a:latin typeface="Arial"/>
              </a:rPr>
              <a:t> </a:t>
            </a:r>
            <a:r>
              <a:rPr lang="de-DE" sz="2500" kern="1200" baseline="0" dirty="0" err="1" smtClean="0">
                <a:solidFill>
                  <a:srgbClr val="000000"/>
                </a:solidFill>
                <a:latin typeface="Arial"/>
              </a:rPr>
              <a:t>eicient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adi</a:t>
            </a:r>
            <a:r>
              <a:rPr lang="de-DE" sz="2500" kern="1200" baseline="0" dirty="0" smtClean="0">
                <a:solidFill>
                  <a:srgbClr val="000000"/>
                </a:solidFill>
                <a:latin typeface="Arial"/>
              </a:rPr>
              <a:t> </a:t>
            </a:r>
            <a:r>
              <a:rPr lang="de-DE" sz="2500" kern="1200" baseline="0" dirty="0" err="1" smtClean="0">
                <a:solidFill>
                  <a:srgbClr val="000000"/>
                </a:solidFill>
                <a:latin typeface="Arial"/>
              </a:rPr>
              <a:t>sectem</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doluptate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a:t>
            </a:r>
            <a:r>
              <a:rPr lang="de-DE" sz="2500" kern="1200" baseline="0" dirty="0" smtClean="0">
                <a:solidFill>
                  <a:srgbClr val="000000"/>
                </a:solidFill>
                <a:latin typeface="Arial"/>
              </a:rPr>
              <a:t> </a:t>
            </a:r>
            <a:r>
              <a:rPr lang="de-DE" sz="2500" kern="1200" baseline="0" dirty="0" err="1" smtClean="0">
                <a:solidFill>
                  <a:srgbClr val="000000"/>
                </a:solidFill>
                <a:latin typeface="Arial"/>
              </a:rPr>
              <a:t>eatam</a:t>
            </a:r>
            <a:r>
              <a:rPr lang="de-DE" sz="2500" kern="1200" baseline="0" dirty="0" smtClean="0">
                <a:solidFill>
                  <a:srgbClr val="000000"/>
                </a:solidFill>
                <a:latin typeface="Arial"/>
              </a:rPr>
              <a:t> in </a:t>
            </a:r>
            <a:r>
              <a:rPr lang="de-DE" sz="2500" kern="1200" baseline="0" dirty="0" err="1" smtClean="0">
                <a:solidFill>
                  <a:srgbClr val="000000"/>
                </a:solidFill>
                <a:latin typeface="Arial"/>
              </a:rPr>
              <a:t>ra</a:t>
            </a:r>
            <a:r>
              <a:rPr lang="de-DE" sz="2500" kern="1200" baseline="0" dirty="0" smtClean="0">
                <a:solidFill>
                  <a:srgbClr val="000000"/>
                </a:solidFill>
                <a:latin typeface="Arial"/>
              </a:rPr>
              <a:t> </a:t>
            </a:r>
            <a:r>
              <a:rPr lang="de-DE" sz="2500" kern="1200" baseline="0" dirty="0" err="1" smtClean="0">
                <a:solidFill>
                  <a:srgbClr val="000000"/>
                </a:solidFill>
                <a:latin typeface="Arial"/>
              </a:rPr>
              <a:t>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viducidis</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Em</a:t>
            </a:r>
            <a:r>
              <a:rPr lang="de-DE" sz="2500" kern="1200" baseline="0" dirty="0" smtClean="0">
                <a:solidFill>
                  <a:srgbClr val="000000"/>
                </a:solidFill>
                <a:latin typeface="Arial"/>
              </a:rPr>
              <a:t> </a:t>
            </a:r>
            <a:r>
              <a:rPr lang="de-DE" sz="2500" kern="1200" baseline="0" dirty="0" err="1" smtClean="0">
                <a:solidFill>
                  <a:srgbClr val="000000"/>
                </a:solidFill>
                <a:latin typeface="Arial"/>
              </a:rPr>
              <a:t>deles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doluptus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estotatur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Igendella</a:t>
            </a:r>
            <a:r>
              <a:rPr lang="de-DE" sz="2500" kern="1200" baseline="0" dirty="0" smtClean="0">
                <a:solidFill>
                  <a:srgbClr val="000000"/>
                </a:solidFill>
                <a:latin typeface="Arial"/>
              </a:rPr>
              <a:t> </a:t>
            </a:r>
            <a:r>
              <a:rPr lang="de-DE" sz="2500" kern="1200" baseline="0" dirty="0" err="1" smtClean="0">
                <a:solidFill>
                  <a:srgbClr val="000000"/>
                </a:solidFill>
                <a:latin typeface="Arial"/>
              </a:rPr>
              <a:t>preped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fugiasp</a:t>
            </a:r>
            <a:r>
              <a:rPr lang="de-DE" sz="2500" kern="1200" baseline="0" dirty="0" smtClean="0">
                <a:solidFill>
                  <a:srgbClr val="000000"/>
                </a:solidFill>
                <a:latin typeface="Arial"/>
              </a:rPr>
              <a:t> </a:t>
            </a:r>
            <a:r>
              <a:rPr lang="de-DE" sz="2500" kern="1200" baseline="0" dirty="0" err="1" smtClean="0">
                <a:solidFill>
                  <a:srgbClr val="000000"/>
                </a:solidFill>
                <a:latin typeface="Arial"/>
              </a:rPr>
              <a:t>eraerum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autaspe</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tiatiate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voluptur</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peruntu</a:t>
            </a:r>
            <a:r>
              <a:rPr lang="de-DE" sz="2500" kern="1200" baseline="0" dirty="0" smtClean="0">
                <a:solidFill>
                  <a:srgbClr val="000000"/>
                </a:solidFill>
                <a:latin typeface="Arial"/>
              </a:rPr>
              <a:t> </a:t>
            </a:r>
            <a:r>
              <a:rPr lang="de-DE" sz="2500" kern="1200" baseline="0" dirty="0" err="1" smtClean="0">
                <a:solidFill>
                  <a:srgbClr val="000000"/>
                </a:solidFill>
                <a:latin typeface="Arial"/>
              </a:rPr>
              <a:t>ribusandio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voloreperit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omnimpe</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corrum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exerior</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repedig</a:t>
            </a:r>
            <a:r>
              <a:rPr lang="de-DE" sz="2500" kern="1200" baseline="0" dirty="0" smtClean="0">
                <a:solidFill>
                  <a:srgbClr val="000000"/>
                </a:solidFill>
                <a:latin typeface="Arial"/>
              </a:rPr>
              <a:t> </a:t>
            </a:r>
            <a:r>
              <a:rPr lang="de-DE" sz="2500" kern="1200" baseline="0" dirty="0" err="1" smtClean="0">
                <a:solidFill>
                  <a:srgbClr val="000000"/>
                </a:solidFill>
                <a:latin typeface="Arial"/>
              </a:rPr>
              <a:t>entiaecta</a:t>
            </a:r>
            <a:r>
              <a:rPr lang="de-DE" sz="2500" kern="1200" baseline="0" dirty="0" smtClean="0">
                <a:solidFill>
                  <a:srgbClr val="000000"/>
                </a:solidFill>
                <a:latin typeface="Arial"/>
              </a:rPr>
              <a:t> </a:t>
            </a:r>
            <a:r>
              <a:rPr lang="de-DE" sz="2500" kern="1200" baseline="0" dirty="0" err="1" smtClean="0">
                <a:solidFill>
                  <a:srgbClr val="000000"/>
                </a:solidFill>
                <a:latin typeface="Arial"/>
              </a:rPr>
              <a: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rere</a:t>
            </a:r>
            <a:r>
              <a:rPr lang="de-DE" sz="2500" kern="1200" baseline="0" dirty="0" smtClean="0">
                <a:solidFill>
                  <a:srgbClr val="000000"/>
                </a:solidFill>
                <a:latin typeface="Arial"/>
              </a:rPr>
              <a:t>, </a:t>
            </a:r>
            <a:r>
              <a:rPr lang="de-DE" sz="2500" kern="1200" baseline="0" dirty="0" err="1" smtClean="0">
                <a:solidFill>
                  <a:srgbClr val="000000"/>
                </a:solidFill>
                <a:latin typeface="Arial"/>
              </a:rPr>
              <a:t>occus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delitas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alis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acculpa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ideliquiam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aceaquid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modit</a:t>
            </a:r>
            <a:r>
              <a:rPr lang="de-DE" sz="2500" kern="1200" baseline="0" dirty="0" smtClean="0">
                <a:solidFill>
                  <a:srgbClr val="000000"/>
                </a:solidFill>
                <a:latin typeface="Arial"/>
              </a:rPr>
              <a:t> </a:t>
            </a:r>
            <a:r>
              <a:rPr lang="de-DE" sz="2500" kern="1200" baseline="0" dirty="0" err="1" smtClean="0">
                <a:solidFill>
                  <a:srgbClr val="000000"/>
                </a:solidFill>
                <a:latin typeface="Arial"/>
              </a:rPr>
              <a:t>aspid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eaque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illignissim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quiassu</a:t>
            </a:r>
            <a:r>
              <a:rPr lang="de-DE" sz="2500" kern="1200" baseline="0" dirty="0" smtClean="0">
                <a:solidFill>
                  <a:srgbClr val="000000"/>
                </a:solidFill>
                <a:latin typeface="Arial"/>
              </a:rPr>
              <a:t> </a:t>
            </a:r>
            <a:r>
              <a:rPr lang="de-DE" sz="2500" kern="1200" baseline="0" dirty="0" err="1" smtClean="0">
                <a:solidFill>
                  <a:srgbClr val="000000"/>
                </a:solidFill>
                <a:latin typeface="Arial"/>
              </a:rPr>
              <a:t>nderit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corem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faceata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la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Nequia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voloratusci</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mos</a:t>
            </a:r>
            <a:r>
              <a:rPr lang="de-DE" sz="2500" kern="1200" baseline="0" dirty="0" smtClean="0">
                <a:solidFill>
                  <a:srgbClr val="000000"/>
                </a:solidFill>
                <a:latin typeface="Arial"/>
              </a:rPr>
              <a:t> </a:t>
            </a:r>
            <a:r>
              <a:rPr lang="de-DE" sz="2500" kern="1200" baseline="0" dirty="0" err="1" smtClean="0">
                <a:solidFill>
                  <a:srgbClr val="000000"/>
                </a:solidFill>
                <a:latin typeface="Arial"/>
              </a:rPr>
              <a:t>ipidella</a:t>
            </a:r>
            <a:r>
              <a:rPr lang="de-DE" sz="2500" kern="1200" baseline="0" dirty="0" smtClean="0">
                <a:solidFill>
                  <a:srgbClr val="000000"/>
                </a:solidFill>
                <a:latin typeface="Arial"/>
              </a:rPr>
              <a:t> </a:t>
            </a:r>
            <a:r>
              <a:rPr lang="de-DE" sz="2500" kern="1200" baseline="0" dirty="0" err="1" smtClean="0">
                <a:solidFill>
                  <a:srgbClr val="000000"/>
                </a:solidFill>
                <a:latin typeface="Arial"/>
              </a:rPr>
              <a:t>simust</a:t>
            </a:r>
            <a:r>
              <a:rPr lang="de-DE" sz="2500" kern="1200" baseline="0" dirty="0" smtClean="0">
                <a:solidFill>
                  <a:srgbClr val="000000"/>
                </a:solidFill>
                <a:latin typeface="Arial"/>
              </a:rPr>
              <a:t>, </a:t>
            </a:r>
            <a:r>
              <a:rPr lang="de-DE" sz="2500" kern="1200" baseline="0" dirty="0" err="1" smtClean="0">
                <a:solidFill>
                  <a:srgbClr val="000000"/>
                </a:solidFill>
                <a:latin typeface="Arial"/>
              </a:rPr>
              <a:t>erferumquam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dolum</a:t>
            </a:r>
            <a:r>
              <a:rPr lang="de-DE" sz="2500" kern="1200" baseline="0" dirty="0" smtClean="0">
                <a:solidFill>
                  <a:srgbClr val="000000"/>
                </a:solidFill>
                <a:latin typeface="Arial"/>
              </a:rPr>
              <a:t> in </a:t>
            </a:r>
            <a:r>
              <a:rPr lang="de-DE" sz="2500" kern="1200" baseline="0" dirty="0" err="1" smtClean="0">
                <a:solidFill>
                  <a:srgbClr val="000000"/>
                </a:solidFill>
                <a:latin typeface="Arial"/>
              </a:rPr>
              <a:t>eseque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pe</a:t>
            </a:r>
            <a:r>
              <a:rPr lang="de-DE" sz="2500" kern="1200" baseline="0" dirty="0" smtClean="0">
                <a:solidFill>
                  <a:srgbClr val="000000"/>
                </a:solidFill>
                <a:latin typeface="Arial"/>
              </a:rPr>
              <a:t> </a:t>
            </a:r>
            <a:r>
              <a:rPr lang="de-DE" sz="2500" kern="1200" baseline="0" dirty="0" err="1" smtClean="0">
                <a:solidFill>
                  <a:srgbClr val="000000"/>
                </a:solidFill>
                <a:latin typeface="Arial"/>
              </a:rPr>
              <a:t>sed</a:t>
            </a:r>
            <a:r>
              <a:rPr lang="de-DE" sz="2500" kern="1200" baseline="0" dirty="0" smtClean="0">
                <a:solidFill>
                  <a:srgbClr val="000000"/>
                </a:solidFill>
                <a:latin typeface="Arial"/>
              </a:rPr>
              <a:t> quas </a:t>
            </a:r>
            <a:r>
              <a:rPr lang="de-DE" sz="2500" kern="1200" baseline="0" dirty="0" err="1" smtClean="0">
                <a:solidFill>
                  <a:srgbClr val="000000"/>
                </a:solidFill>
                <a:latin typeface="Arial"/>
              </a:rPr>
              <a:t>doluptae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nimusda</a:t>
            </a:r>
            <a:r>
              <a:rPr lang="de-DE" sz="2500" kern="1200" baseline="0" dirty="0" smtClean="0">
                <a:solidFill>
                  <a:srgbClr val="000000"/>
                </a:solidFill>
                <a:latin typeface="Arial"/>
              </a:rPr>
              <a:t> </a:t>
            </a:r>
            <a:r>
              <a:rPr lang="de-DE" sz="2500" kern="1200" baseline="0" dirty="0" err="1" smtClean="0">
                <a:solidFill>
                  <a:srgbClr val="000000"/>
                </a:solidFill>
                <a:latin typeface="Arial"/>
              </a:rPr>
              <a:t>ndebitas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rehentio</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quiaspero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magnimp</a:t>
            </a:r>
            <a:r>
              <a:rPr lang="de-DE" sz="2500" kern="1200" baseline="0" dirty="0" smtClean="0">
                <a:solidFill>
                  <a:srgbClr val="000000"/>
                </a:solidFill>
                <a:latin typeface="Arial"/>
              </a:rPr>
              <a:t> </a:t>
            </a:r>
            <a:r>
              <a:rPr lang="de-DE" sz="2500" kern="1200" baseline="0" dirty="0" err="1" smtClean="0">
                <a:solidFill>
                  <a:srgbClr val="000000"/>
                </a:solidFill>
                <a:latin typeface="Arial"/>
              </a:rPr>
              <a:t>orrorum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sundam</a:t>
            </a:r>
            <a:r>
              <a:rPr lang="de-DE" sz="2500" kern="1200" baseline="0" dirty="0" smtClean="0">
                <a:solidFill>
                  <a:srgbClr val="000000"/>
                </a:solidFill>
                <a:latin typeface="Arial"/>
              </a:rPr>
              <a:t> </a:t>
            </a:r>
            <a:r>
              <a:rPr lang="de-DE" sz="2500" kern="1200" baseline="0" dirty="0" err="1" smtClean="0">
                <a:solidFill>
                  <a:srgbClr val="000000"/>
                </a:solidFill>
                <a:latin typeface="Arial"/>
              </a:rPr>
              <a:t>eat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litatin</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experia</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a:t>
            </a:r>
            <a:r>
              <a:rPr lang="de-DE" sz="2500" kern="1200" baseline="0" dirty="0" smtClean="0">
                <a:solidFill>
                  <a:srgbClr val="000000"/>
                </a:solidFill>
                <a:latin typeface="Arial"/>
              </a:rPr>
              <a:t> </a:t>
            </a:r>
            <a:r>
              <a:rPr lang="de-DE" sz="2500" kern="1200" baseline="0" dirty="0" err="1" smtClean="0">
                <a:solidFill>
                  <a:srgbClr val="000000"/>
                </a:solidFill>
                <a:latin typeface="Arial"/>
              </a:rPr>
              <a:t>unt</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quamet</a:t>
            </a:r>
            <a:r>
              <a:rPr lang="de-DE" sz="2500" kern="1200" baseline="0" dirty="0" smtClean="0">
                <a:solidFill>
                  <a:srgbClr val="000000"/>
                </a:solidFill>
                <a:latin typeface="Arial"/>
              </a:rPr>
              <a:t> </a:t>
            </a:r>
            <a:r>
              <a:rPr lang="de-DE" sz="2500" kern="1200" baseline="0" dirty="0" err="1" smtClean="0">
                <a:solidFill>
                  <a:srgbClr val="000000"/>
                </a:solidFill>
                <a:latin typeface="Arial"/>
              </a:rPr>
              <a:t>laccabo</a:t>
            </a:r>
            <a:r>
              <a:rPr lang="de-DE" sz="2500" kern="1200" baseline="0" dirty="0" smtClean="0">
                <a:solidFill>
                  <a:srgbClr val="000000"/>
                </a:solidFill>
                <a:latin typeface="Arial"/>
              </a:rPr>
              <a:t>. Min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oditatistem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ratemporesti</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volesciur</a:t>
            </a:r>
            <a:r>
              <a:rPr lang="de-DE" sz="2500" kern="1200" baseline="0" dirty="0" smtClean="0">
                <a:solidFill>
                  <a:srgbClr val="000000"/>
                </a:solidFill>
                <a:latin typeface="Arial"/>
              </a:rPr>
              <a:t>?</a:t>
            </a:r>
          </a:p>
        </p:txBody>
      </p:sp>
      <p:sp>
        <p:nvSpPr>
          <p:cNvPr id="5" name="Fußzeilenplatzhalter 4"/>
          <p:cNvSpPr>
            <a:spLocks noGrp="1"/>
          </p:cNvSpPr>
          <p:nvPr>
            <p:ph type="ftr" sz="quarter" idx="11"/>
          </p:nvPr>
        </p:nvSpPr>
        <p:spPr>
          <a:xfrm>
            <a:off x="1656000" y="27936000"/>
            <a:ext cx="39492000" cy="741491"/>
          </a:xfrm>
          <a:prstGeom prst="rect">
            <a:avLst/>
          </a:prstGeom>
        </p:spPr>
        <p:txBody>
          <a:bodyPr/>
          <a:lstStyle/>
          <a:p>
            <a:r>
              <a:rPr lang="de-DE" b="1" dirty="0" smtClean="0"/>
              <a:t>Technische Universität München </a:t>
            </a:r>
          </a:p>
          <a:p>
            <a:r>
              <a:rPr lang="de-DE" dirty="0" smtClean="0"/>
              <a:t>Fakultät für Mustertechnik </a:t>
            </a:r>
          </a:p>
          <a:p>
            <a:r>
              <a:rPr lang="de-DE" dirty="0" smtClean="0"/>
              <a:t>Lehrstuhl für Musterverfahren</a:t>
            </a:r>
          </a:p>
        </p:txBody>
      </p:sp>
      <p:sp>
        <p:nvSpPr>
          <p:cNvPr id="13" name="Bildplatzhalter 12"/>
          <p:cNvSpPr>
            <a:spLocks noGrp="1"/>
          </p:cNvSpPr>
          <p:nvPr>
            <p:ph type="pic" sz="quarter" idx="16"/>
          </p:nvPr>
        </p:nvSpPr>
        <p:spPr>
          <a:xfrm>
            <a:off x="14995550" y="9091315"/>
            <a:ext cx="12733200" cy="6120000"/>
          </a:xfrm>
          <a:prstGeom prst="rect">
            <a:avLst/>
          </a:prstGeom>
        </p:spPr>
        <p:txBody>
          <a:bodyPr bIns="46800" anchor="t" anchorCtr="0"/>
          <a:lstStyle/>
          <a:p>
            <a:r>
              <a:rPr lang="de-DE" smtClean="0"/>
              <a:t>Bild durch Klicken auf Symbol hinzufügen</a:t>
            </a:r>
            <a:endParaRPr lang="de-DE" dirty="0"/>
          </a:p>
        </p:txBody>
      </p:sp>
      <p:sp>
        <p:nvSpPr>
          <p:cNvPr id="19" name="Textplatzhalter 18"/>
          <p:cNvSpPr>
            <a:spLocks noGrp="1"/>
          </p:cNvSpPr>
          <p:nvPr>
            <p:ph type="body" sz="quarter" idx="17" hasCustomPrompt="1"/>
          </p:nvPr>
        </p:nvSpPr>
        <p:spPr>
          <a:xfrm>
            <a:off x="14995550" y="15211995"/>
            <a:ext cx="12733200" cy="254669"/>
          </a:xfrm>
          <a:prstGeom prst="rect">
            <a:avLst/>
          </a:prstGeom>
        </p:spPr>
        <p:txBody>
          <a:bodyPr lIns="0" tIns="0" rIns="0" bIns="0" anchor="b" anchorCtr="0"/>
          <a:lstStyle>
            <a:lvl1pPr>
              <a:buNone/>
              <a:defRPr sz="1400"/>
            </a:lvl1pPr>
          </a:lstStyle>
          <a:p>
            <a:pPr lvl="0"/>
            <a:r>
              <a:rPr lang="de-DE" dirty="0" smtClean="0"/>
              <a:t>Bildunterschrift, Autor </a:t>
            </a:r>
            <a:r>
              <a:rPr lang="de-DE" dirty="0" err="1" smtClean="0"/>
              <a:t>etc</a:t>
            </a:r>
            <a:endParaRPr lang="de-DE" dirty="0"/>
          </a:p>
        </p:txBody>
      </p:sp>
      <p:sp>
        <p:nvSpPr>
          <p:cNvPr id="9" name="Titel 10"/>
          <p:cNvSpPr>
            <a:spLocks noGrp="1"/>
          </p:cNvSpPr>
          <p:nvPr>
            <p:ph type="title" hasCustomPrompt="1"/>
          </p:nvPr>
        </p:nvSpPr>
        <p:spPr>
          <a:xfrm>
            <a:off x="1656000" y="4950000"/>
            <a:ext cx="39492000" cy="810948"/>
          </a:xfrm>
          <a:prstGeom prst="rect">
            <a:avLst/>
          </a:prstGeom>
        </p:spPr>
        <p:txBody>
          <a:bodyPr lIns="0" tIns="0" rIns="0" bIns="0" anchor="ctr" anchorCtr="0"/>
          <a:lstStyle>
            <a:lvl1pPr>
              <a:defRPr/>
            </a:lvl1pPr>
          </a:lstStyle>
          <a:p>
            <a:r>
              <a:rPr lang="de-DE" dirty="0" smtClean="0"/>
              <a:t>Überschrift 1</a:t>
            </a:r>
            <a:endParaRPr lang="de-DE" dirty="0"/>
          </a:p>
        </p:txBody>
      </p:sp>
      <p:sp>
        <p:nvSpPr>
          <p:cNvPr id="12" name="Textplatzhalter 16"/>
          <p:cNvSpPr>
            <a:spLocks noGrp="1"/>
          </p:cNvSpPr>
          <p:nvPr>
            <p:ph type="body" sz="quarter" idx="14" hasCustomPrompt="1"/>
          </p:nvPr>
        </p:nvSpPr>
        <p:spPr>
          <a:xfrm>
            <a:off x="1656000" y="8172000"/>
            <a:ext cx="39492000" cy="508672"/>
          </a:xfrm>
          <a:prstGeom prst="rect">
            <a:avLst/>
          </a:prstGeom>
        </p:spPr>
        <p:txBody>
          <a:bodyPr lIns="0" tIns="0" rIns="0" bIns="0" anchor="ctr" anchorCtr="0"/>
          <a:lstStyle>
            <a:lvl1pPr>
              <a:buNone/>
              <a:defRPr sz="4400" baseline="0"/>
            </a:lvl1pPr>
          </a:lstStyle>
          <a:p>
            <a:r>
              <a:rPr lang="de-DE" sz="4400" baseline="0" dirty="0" smtClean="0">
                <a:latin typeface="Arial" pitchFamily="34" charset="0"/>
                <a:cs typeface="Arial" pitchFamily="34" charset="0"/>
              </a:rPr>
              <a:t>Überschrift 3</a:t>
            </a:r>
            <a:endParaRPr lang="de-DE" sz="6700" dirty="0">
              <a:latin typeface="Arial" pitchFamily="34" charset="0"/>
              <a:cs typeface="Arial" pitchFamily="34" charset="0"/>
            </a:endParaRPr>
          </a:p>
        </p:txBody>
      </p:sp>
      <p:sp>
        <p:nvSpPr>
          <p:cNvPr id="14" name="Textplatzhalter 9"/>
          <p:cNvSpPr>
            <a:spLocks noGrp="1"/>
          </p:cNvSpPr>
          <p:nvPr>
            <p:ph type="body" sz="quarter" idx="15" hasCustomPrompt="1"/>
          </p:nvPr>
        </p:nvSpPr>
        <p:spPr>
          <a:xfrm>
            <a:off x="1655999" y="6804000"/>
            <a:ext cx="39492000" cy="595131"/>
          </a:xfrm>
          <a:prstGeom prst="rect">
            <a:avLst/>
          </a:prstGeom>
        </p:spPr>
        <p:txBody>
          <a:bodyPr lIns="0" tIns="0" rIns="0" bIns="0" anchor="ctr" anchorCtr="0"/>
          <a:lstStyle>
            <a:lvl1pPr>
              <a:buNone/>
              <a:defRPr sz="6700" baseline="0"/>
            </a:lvl1pPr>
          </a:lstStyle>
          <a:p>
            <a:pPr lvl="0"/>
            <a:r>
              <a:rPr lang="de-DE" dirty="0" smtClean="0"/>
              <a:t>Überschrift 2</a:t>
            </a:r>
            <a:endParaRPr lang="de-DE"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5 Spalten">
    <p:spTree>
      <p:nvGrpSpPr>
        <p:cNvPr id="1" name=""/>
        <p:cNvGrpSpPr/>
        <p:nvPr/>
      </p:nvGrpSpPr>
      <p:grpSpPr>
        <a:xfrm>
          <a:off x="0" y="0"/>
          <a:ext cx="0" cy="0"/>
          <a:chOff x="0" y="0"/>
          <a:chExt cx="0" cy="0"/>
        </a:xfrm>
      </p:grpSpPr>
      <p:sp>
        <p:nvSpPr>
          <p:cNvPr id="3" name="Untertitel 2"/>
          <p:cNvSpPr>
            <a:spLocks noGrp="1"/>
          </p:cNvSpPr>
          <p:nvPr>
            <p:ph type="subTitle" idx="1" hasCustomPrompt="1"/>
          </p:nvPr>
        </p:nvSpPr>
        <p:spPr>
          <a:xfrm>
            <a:off x="1656000" y="8784000"/>
            <a:ext cx="39492000" cy="18432000"/>
          </a:xfrm>
          <a:prstGeom prst="rect">
            <a:avLst/>
          </a:prstGeom>
        </p:spPr>
        <p:txBody>
          <a:bodyPr lIns="0" tIns="504000" rIns="0" bIns="0" numCol="5" spcCol="648000"/>
          <a:lstStyle>
            <a:lvl1pPr marL="0" indent="0" algn="l" rtl="0">
              <a:lnSpc>
                <a:spcPts val="3200"/>
              </a:lnSpc>
              <a:spcBef>
                <a:spcPts val="0"/>
              </a:spcBef>
              <a:spcAft>
                <a:spcPts val="3200"/>
              </a:spcAft>
              <a:buFont typeface="Arial" pitchFamily="34" charset="0"/>
              <a:buNone/>
              <a:defRPr b="0" baseline="0">
                <a:solidFill>
                  <a:schemeClr val="tx1"/>
                </a:solidFill>
              </a:defRPr>
            </a:lvl1pPr>
            <a:lvl2pPr marL="0" indent="0" algn="l">
              <a:lnSpc>
                <a:spcPts val="3200"/>
              </a:lnSpc>
              <a:spcBef>
                <a:spcPts val="0"/>
              </a:spcBef>
              <a:buNone/>
              <a:defRPr b="1">
                <a:solidFill>
                  <a:schemeClr val="tx1"/>
                </a:solidFill>
              </a:defRPr>
            </a:lvl2pPr>
            <a:lvl3pPr marL="144000" indent="-144000" algn="l" defTabSz="4176431" rtl="0" eaLnBrk="1" latinLnBrk="0" hangingPunct="1">
              <a:lnSpc>
                <a:spcPts val="3200"/>
              </a:lnSpc>
              <a:spcBef>
                <a:spcPts val="0"/>
              </a:spcBef>
              <a:spcAft>
                <a:spcPts val="3200"/>
              </a:spcAft>
              <a:buFont typeface="Arial" pitchFamily="34" charset="0"/>
              <a:buChar char="•"/>
              <a:defRPr>
                <a:solidFill>
                  <a:schemeClr val="tx1"/>
                </a:solidFill>
              </a:defRPr>
            </a:lvl3pPr>
            <a:lvl4pPr marL="6264646" indent="0" algn="ctr">
              <a:buNone/>
              <a:defRPr>
                <a:solidFill>
                  <a:schemeClr val="tx1">
                    <a:tint val="75000"/>
                  </a:schemeClr>
                </a:solidFill>
              </a:defRPr>
            </a:lvl4pPr>
            <a:lvl5pPr marL="8352861" indent="0" algn="ctr">
              <a:buNone/>
              <a:defRPr>
                <a:solidFill>
                  <a:schemeClr val="tx1">
                    <a:tint val="75000"/>
                  </a:schemeClr>
                </a:solidFill>
              </a:defRPr>
            </a:lvl5pPr>
            <a:lvl6pPr marL="10441076" indent="0" algn="ctr">
              <a:buNone/>
              <a:defRPr>
                <a:solidFill>
                  <a:schemeClr val="tx1">
                    <a:tint val="75000"/>
                  </a:schemeClr>
                </a:solidFill>
              </a:defRPr>
            </a:lvl6pPr>
            <a:lvl7pPr marL="12529292" indent="0" algn="ctr">
              <a:buNone/>
              <a:defRPr>
                <a:solidFill>
                  <a:schemeClr val="tx1">
                    <a:tint val="75000"/>
                  </a:schemeClr>
                </a:solidFill>
              </a:defRPr>
            </a:lvl7pPr>
            <a:lvl8pPr marL="14617507" indent="0" algn="ctr">
              <a:buNone/>
              <a:defRPr>
                <a:solidFill>
                  <a:schemeClr val="tx1">
                    <a:tint val="75000"/>
                  </a:schemeClr>
                </a:solidFill>
              </a:defRPr>
            </a:lvl8pPr>
            <a:lvl9pPr marL="16705722" indent="0" algn="ctr">
              <a:buNone/>
              <a:defRPr>
                <a:solidFill>
                  <a:schemeClr val="tx1">
                    <a:tint val="75000"/>
                  </a:schemeClr>
                </a:solidFill>
              </a:defRPr>
            </a:lvl9pPr>
          </a:lstStyle>
          <a:p>
            <a:pPr lvl="1"/>
            <a:r>
              <a:rPr lang="de-DE" sz="2500" kern="1200" baseline="0" dirty="0" smtClean="0">
                <a:solidFill>
                  <a:srgbClr val="000000"/>
                </a:solidFill>
                <a:latin typeface="Arial"/>
              </a:rPr>
              <a:t>Fließtext 25 </a:t>
            </a:r>
            <a:r>
              <a:rPr lang="de-DE" sz="2500" kern="1200" baseline="0" dirty="0" err="1" smtClean="0">
                <a:solidFill>
                  <a:srgbClr val="000000"/>
                </a:solidFill>
                <a:latin typeface="Arial"/>
              </a:rPr>
              <a:t>pt</a:t>
            </a:r>
            <a:r>
              <a:rPr lang="de-DE" sz="2500" kern="1200" baseline="0" dirty="0" smtClean="0">
                <a:solidFill>
                  <a:srgbClr val="000000"/>
                </a:solidFill>
                <a:latin typeface="Arial"/>
              </a:rPr>
              <a:t> </a:t>
            </a:r>
            <a:endParaRPr lang="de-DE" dirty="0" smtClean="0"/>
          </a:p>
          <a:p>
            <a:pPr rtl="0"/>
            <a:r>
              <a:rPr lang="de-DE" sz="2500" kern="1200" baseline="0" dirty="0" smtClean="0">
                <a:solidFill>
                  <a:srgbClr val="000000"/>
                </a:solidFill>
                <a:latin typeface="Arial"/>
              </a:rPr>
              <a:t>Dies ist die Vorlage für das Plakat DIN A0 hochkant der Technischen Universität München (TUM). Die Vorlage ist nach dem aktuellen Corporate Design der TUM gestaltet und verbindlich. Die Vorlage ist für Office-Versionen ab 2007 kompatibel.</a:t>
            </a:r>
          </a:p>
          <a:p>
            <a:pPr rtl="0"/>
            <a:r>
              <a:rPr lang="de-DE" sz="2500" kern="1200" baseline="0" dirty="0" smtClean="0">
                <a:solidFill>
                  <a:srgbClr val="000000"/>
                </a:solidFill>
                <a:latin typeface="Arial"/>
              </a:rPr>
              <a:t>Bitte geben Sie Ihren individuellen Text an den vorgesehenen Stellen ein und nutzen Sie die installierten Formatvorlagen für den jeweiligen Textabschnitt. </a:t>
            </a:r>
          </a:p>
          <a:p>
            <a:pPr lvl="1"/>
            <a:r>
              <a:rPr lang="de-DE" dirty="0" smtClean="0"/>
              <a:t>Kopfzeile und Absender</a:t>
            </a:r>
          </a:p>
          <a:p>
            <a:pPr rtl="0"/>
            <a:r>
              <a:rPr lang="de-DE" sz="2500" kern="1200" baseline="0" dirty="0" smtClean="0">
                <a:solidFill>
                  <a:srgbClr val="000000"/>
                </a:solidFill>
                <a:latin typeface="Arial"/>
              </a:rPr>
              <a:t>Der Absender des Aushangs kann im Kopf oder im Fuß der Seite aufgeführt werden.</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Nur das Logo der TUM im Kopf (rechter Rand) – der Absender/Herausgeber steht in der Überschrift oder in der Infobox am unteren Seitenrand..</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blauem Textzusatz (linker Rand) – dieser baut sich von unten nach oben auf. Er enthält mindestens eine Zeile (Technische Universität München) und maximal drei Zeilen (Fakultät und Lehrstuhl)</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Fakultätslogo (linker Rand) </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Fakultätslogo und blauem Textzusatz (linker Rand) </a:t>
            </a:r>
          </a:p>
          <a:p>
            <a:pPr lvl="1"/>
            <a:r>
              <a:rPr lang="de-DE" dirty="0" err="1" smtClean="0"/>
              <a:t>Textsatz</a:t>
            </a:r>
            <a:endParaRPr lang="de-DE" dirty="0" smtClean="0"/>
          </a:p>
          <a:p>
            <a:pPr rtl="0"/>
            <a:r>
              <a:rPr lang="de-DE" sz="2500" kern="1200" baseline="0" dirty="0" smtClean="0">
                <a:solidFill>
                  <a:srgbClr val="000000"/>
                </a:solidFill>
                <a:latin typeface="Arial"/>
              </a:rPr>
              <a:t>Ein Plakat sollte möglichst klar strukturiert sein und nur die nötigsten Informationen enthalten. Grundsätzlich ist zweispaltiger, dreispaltiger und </a:t>
            </a:r>
            <a:r>
              <a:rPr lang="de-DE" sz="2500" kern="1200" baseline="0" dirty="0" err="1" smtClean="0">
                <a:solidFill>
                  <a:srgbClr val="000000"/>
                </a:solidFill>
                <a:latin typeface="Arial"/>
              </a:rPr>
              <a:t>vierspaltiger</a:t>
            </a:r>
            <a:r>
              <a:rPr lang="de-DE" sz="2500" kern="1200" baseline="0" dirty="0" smtClean="0">
                <a:solidFill>
                  <a:srgbClr val="000000"/>
                </a:solidFill>
                <a:latin typeface="Arial"/>
              </a:rPr>
              <a:t> Text empfohlen, linksbündig oder Blocksatz. Für Plakate mit wenig Text, können Sie auf die größeren Schriftgrößen zurückgreifen.</a:t>
            </a:r>
          </a:p>
          <a:p>
            <a:pPr lvl="1"/>
            <a:r>
              <a:rPr lang="de-DE" dirty="0" smtClean="0"/>
              <a:t>Bilder</a:t>
            </a:r>
          </a:p>
          <a:p>
            <a:pPr rtl="0"/>
            <a:r>
              <a:rPr lang="de-DE" sz="2500" kern="1200" baseline="0" dirty="0" smtClean="0">
                <a:solidFill>
                  <a:srgbClr val="000000"/>
                </a:solidFill>
                <a:latin typeface="Arial"/>
              </a:rPr>
              <a:t>Falls Sie Bilder in den Text integrieren möchten, sollte das Layout der Vorlage eingehalten werden. Die Positionierung der Bilder ist hierbei variabel. </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auf jeweilige Textspaltenbreite angepasst</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geht über alle Textspalten</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ist seitenfüllend innerhalb des Textspiegels (mit weißem Rand)</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ist seitenfüllend, an mindestens 3 Seiten, bis zum Papierrand (sog. randabfallend)</a:t>
            </a:r>
          </a:p>
          <a:p>
            <a:pPr rtl="0"/>
            <a:r>
              <a:rPr lang="de-DE" sz="2500" kern="1200" baseline="0" dirty="0" smtClean="0">
                <a:solidFill>
                  <a:srgbClr val="000000"/>
                </a:solidFill>
                <a:latin typeface="Arial"/>
              </a:rPr>
              <a:t>Bilder sollten immer eine Bildunterschrift tragen, die ggf. Informationen zum Bild und zur Autorenschaft enthält. Achten Sie darauf, dass das Bild genügend Abstand zum Fließtext hat. Gleiches gilt für Grafiken.</a:t>
            </a:r>
          </a:p>
          <a:p>
            <a:pPr lvl="1"/>
            <a:r>
              <a:rPr lang="de-DE" dirty="0" smtClean="0"/>
              <a:t>Druck</a:t>
            </a:r>
          </a:p>
          <a:p>
            <a:pPr rtl="0"/>
            <a:r>
              <a:rPr lang="de-DE" sz="2500" kern="1200" baseline="0" dirty="0" smtClean="0">
                <a:solidFill>
                  <a:srgbClr val="000000"/>
                </a:solidFill>
                <a:latin typeface="Arial"/>
              </a:rPr>
              <a:t>Bei Formatgrößen ab DIN A2 empfiehlt sich ein professioneller Druck. Achten Sie ebenfalls darauf, dass das Dokument in Originalgröße gedruckt wird, also keine Anpassung an die Druckränder bei Ihren Druckereinstellungen aktiviert ist.</a:t>
            </a:r>
          </a:p>
          <a:p>
            <a:pPr rtl="0"/>
            <a:r>
              <a:rPr lang="de-DE" sz="2500" kern="1200" baseline="0" dirty="0" smtClean="0">
                <a:solidFill>
                  <a:srgbClr val="000000"/>
                </a:solidFill>
                <a:latin typeface="Arial"/>
              </a:rPr>
              <a:t>Um den Charakter des Corporate Designs der TUM zu unterstützen sind weiße Papiere zu empfehlen. Naturpapiere mit starker Braun- oder Graufärbung sind ungeeignet. Des Weiteren sollte man auf die </a:t>
            </a: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r>
              <a:rPr lang="de-DE" sz="2500" kern="1200" baseline="0" dirty="0" smtClean="0">
                <a:solidFill>
                  <a:srgbClr val="000000"/>
                </a:solidFill>
                <a:latin typeface="Arial"/>
              </a:rPr>
              <a:t>Papier-stärke (sog. Grammatur) und Haptik achten.</a:t>
            </a:r>
          </a:p>
          <a:p>
            <a:pPr rtl="0"/>
            <a:r>
              <a:rPr lang="de-DE" sz="2500" kern="1200" baseline="0" dirty="0" smtClean="0">
                <a:solidFill>
                  <a:srgbClr val="000000"/>
                </a:solidFill>
                <a:latin typeface="Arial"/>
              </a:rPr>
              <a:t>Weitere Informationen zum Corporate Design der TUM finden Sie unter www.tum.de/cd</a:t>
            </a:r>
          </a:p>
          <a:p>
            <a:pPr lvl="1"/>
            <a:r>
              <a:rPr lang="de-DE" dirty="0" smtClean="0"/>
              <a:t>Blindtext</a:t>
            </a:r>
          </a:p>
          <a:p>
            <a:pPr rtl="0"/>
            <a:r>
              <a:rPr lang="de-DE" sz="2500" kern="1200" baseline="0" dirty="0" err="1" smtClean="0">
                <a:solidFill>
                  <a:srgbClr val="000000"/>
                </a:solidFill>
                <a:latin typeface="Arial"/>
              </a:rPr>
              <a:t>Pa</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dolumquatur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officiist</a:t>
            </a:r>
            <a:r>
              <a:rPr lang="de-DE" sz="2500" kern="1200" baseline="0" dirty="0" smtClean="0">
                <a:solidFill>
                  <a:srgbClr val="000000"/>
                </a:solidFill>
                <a:latin typeface="Arial"/>
              </a:rPr>
              <a:t>, </a:t>
            </a:r>
            <a:r>
              <a:rPr lang="de-DE" sz="2500" kern="1200" baseline="0" dirty="0" err="1" smtClean="0">
                <a:solidFill>
                  <a:srgbClr val="000000"/>
                </a:solidFill>
                <a:latin typeface="Arial"/>
              </a:rPr>
              <a:t>cullacc</a:t>
            </a:r>
            <a:r>
              <a:rPr lang="de-DE" sz="2500" kern="1200" baseline="0" dirty="0" smtClean="0">
                <a:solidFill>
                  <a:srgbClr val="000000"/>
                </a:solidFill>
                <a:latin typeface="Arial"/>
              </a:rPr>
              <a:t> </a:t>
            </a:r>
            <a:r>
              <a:rPr lang="de-DE" sz="2500" kern="1200" baseline="0" dirty="0" err="1" smtClean="0">
                <a:solidFill>
                  <a:srgbClr val="000000"/>
                </a:solidFill>
                <a:latin typeface="Arial"/>
              </a:rPr>
              <a:t>umquod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res</a:t>
            </a:r>
            <a:r>
              <a:rPr lang="de-DE" sz="2500" kern="1200" baseline="0" dirty="0" smtClean="0">
                <a:solidFill>
                  <a:srgbClr val="000000"/>
                </a:solidFill>
                <a:latin typeface="Arial"/>
              </a:rPr>
              <a:t> ex et </a:t>
            </a:r>
            <a:r>
              <a:rPr lang="de-DE" sz="2500" kern="1200" baseline="0" dirty="0" err="1" smtClean="0">
                <a:solidFill>
                  <a:srgbClr val="000000"/>
                </a:solidFill>
                <a:latin typeface="Arial"/>
              </a:rPr>
              <a:t>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volum</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lit</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quam</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ea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elitatur</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experep</a:t>
            </a:r>
            <a:r>
              <a:rPr lang="de-DE" sz="2500" kern="1200" baseline="0" dirty="0" smtClean="0">
                <a:solidFill>
                  <a:srgbClr val="000000"/>
                </a:solidFill>
                <a:latin typeface="Arial"/>
              </a:rPr>
              <a:t> </a:t>
            </a:r>
            <a:r>
              <a:rPr lang="de-DE" sz="2500" kern="1200" baseline="0" dirty="0" err="1" smtClean="0">
                <a:solidFill>
                  <a:srgbClr val="000000"/>
                </a:solidFill>
                <a:latin typeface="Arial"/>
              </a:rPr>
              <a:t>elibus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inciam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tureictest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vererenienda</a:t>
            </a:r>
            <a:r>
              <a:rPr lang="de-DE" sz="2500" kern="1200" baseline="0" dirty="0" smtClean="0">
                <a:solidFill>
                  <a:srgbClr val="000000"/>
                </a:solidFill>
                <a:latin typeface="Arial"/>
              </a:rPr>
              <a:t> pro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a:t>
            </a:r>
            <a:r>
              <a:rPr lang="de-DE" sz="2500" kern="1200" baseline="0" dirty="0" smtClean="0">
                <a:solidFill>
                  <a:srgbClr val="000000"/>
                </a:solidFill>
                <a:latin typeface="Arial"/>
              </a:rPr>
              <a:t> </a:t>
            </a:r>
            <a:r>
              <a:rPr lang="de-DE" sz="2500" kern="1200" baseline="0" dirty="0" err="1" smtClean="0">
                <a:solidFill>
                  <a:srgbClr val="000000"/>
                </a:solidFill>
                <a:latin typeface="Arial"/>
              </a:rPr>
              <a:t>ullande</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eaqui</a:t>
            </a:r>
            <a:r>
              <a:rPr lang="de-DE" sz="2500" kern="1200" baseline="0" dirty="0" smtClean="0">
                <a:solidFill>
                  <a:srgbClr val="000000"/>
                </a:solidFill>
                <a:latin typeface="Arial"/>
              </a:rPr>
              <a:t> </a:t>
            </a:r>
            <a:r>
              <a:rPr lang="de-DE" sz="2500" kern="1200" baseline="0" dirty="0" err="1" smtClean="0">
                <a:solidFill>
                  <a:srgbClr val="000000"/>
                </a:solidFill>
                <a:latin typeface="Arial"/>
              </a:rPr>
              <a:t>toritionsed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voloriorem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harum</a:t>
            </a:r>
            <a:r>
              <a:rPr lang="de-DE" sz="2500" kern="1200" baseline="0" dirty="0" smtClean="0">
                <a:solidFill>
                  <a:srgbClr val="000000"/>
                </a:solidFill>
                <a:latin typeface="Arial"/>
              </a:rPr>
              <a:t> am </a:t>
            </a:r>
            <a:r>
              <a:rPr lang="de-DE" sz="2500" kern="1200" baseline="0" dirty="0" err="1" smtClean="0">
                <a:solidFill>
                  <a:srgbClr val="000000"/>
                </a:solidFill>
                <a:latin typeface="Arial"/>
              </a:rPr>
              <a:t>sitiossiti</a:t>
            </a:r>
            <a:r>
              <a:rPr lang="de-DE" sz="2500" kern="1200" baseline="0" dirty="0" smtClean="0">
                <a:solidFill>
                  <a:srgbClr val="000000"/>
                </a:solidFill>
                <a:latin typeface="Arial"/>
              </a:rPr>
              <a:t> </a:t>
            </a:r>
            <a:r>
              <a:rPr lang="de-DE" sz="2500" kern="1200" baseline="0" dirty="0" err="1" smtClean="0">
                <a:solidFill>
                  <a:srgbClr val="000000"/>
                </a:solidFill>
                <a:latin typeface="Arial"/>
              </a:rPr>
              <a:t>ilit</a:t>
            </a:r>
            <a:r>
              <a:rPr lang="de-DE" sz="2500" kern="1200" baseline="0" dirty="0" smtClean="0">
                <a:solidFill>
                  <a:srgbClr val="000000"/>
                </a:solidFill>
                <a:latin typeface="Arial"/>
              </a:rPr>
              <a:t> </a:t>
            </a:r>
            <a:r>
              <a:rPr lang="de-DE" sz="2500" kern="1200" baseline="0" dirty="0" err="1" smtClean="0">
                <a:solidFill>
                  <a:srgbClr val="000000"/>
                </a:solidFill>
                <a:latin typeface="Arial"/>
              </a:rPr>
              <a:t>mollorum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eatias</a:t>
            </a:r>
            <a:r>
              <a:rPr lang="de-DE" sz="2500" kern="1200" baseline="0" dirty="0" smtClean="0">
                <a:solidFill>
                  <a:srgbClr val="000000"/>
                </a:solidFill>
                <a:latin typeface="Arial"/>
              </a:rPr>
              <a:t> </a:t>
            </a:r>
            <a:r>
              <a:rPr lang="de-DE" sz="2500" kern="1200" baseline="0" dirty="0" err="1" smtClean="0">
                <a:solidFill>
                  <a:srgbClr val="000000"/>
                </a:solidFill>
                <a:latin typeface="Arial"/>
              </a:rPr>
              <a:t>sim</a:t>
            </a:r>
            <a:r>
              <a:rPr lang="de-DE" sz="2500" kern="1200" baseline="0" dirty="0" smtClean="0">
                <a:solidFill>
                  <a:srgbClr val="000000"/>
                </a:solidFill>
                <a:latin typeface="Arial"/>
              </a:rPr>
              <a:t> </a:t>
            </a:r>
            <a:r>
              <a:rPr lang="de-DE" sz="2500" kern="1200" baseline="0" dirty="0" err="1" smtClean="0">
                <a:solidFill>
                  <a:srgbClr val="000000"/>
                </a:solidFill>
                <a:latin typeface="Arial"/>
              </a:rPr>
              <a:t>lam</a:t>
            </a:r>
            <a:r>
              <a:rPr lang="de-DE" sz="2500" kern="1200" baseline="0" dirty="0" smtClean="0">
                <a:solidFill>
                  <a:srgbClr val="000000"/>
                </a:solidFill>
                <a:latin typeface="Arial"/>
              </a:rPr>
              <a:t> </a:t>
            </a:r>
            <a:r>
              <a:rPr lang="de-DE" sz="2500" kern="1200" baseline="0" dirty="0" err="1" smtClean="0">
                <a:solidFill>
                  <a:srgbClr val="000000"/>
                </a:solidFill>
                <a:latin typeface="Arial"/>
              </a:rPr>
              <a:t>cus</a:t>
            </a:r>
            <a:r>
              <a:rPr lang="de-DE" sz="2500" kern="1200" baseline="0" dirty="0" smtClean="0">
                <a:solidFill>
                  <a:srgbClr val="000000"/>
                </a:solidFill>
                <a:latin typeface="Arial"/>
              </a:rPr>
              <a:t> mint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plitasped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volesti</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quamusa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verionseque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senim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excea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verchil</a:t>
            </a:r>
            <a:r>
              <a:rPr lang="de-DE" sz="2500" kern="1200" baseline="0" dirty="0" smtClean="0">
                <a:solidFill>
                  <a:srgbClr val="000000"/>
                </a:solidFill>
                <a:latin typeface="Arial"/>
              </a:rPr>
              <a:t> ex et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doloresed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fugiamus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reperem</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vel</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ipsam</a:t>
            </a:r>
            <a:r>
              <a:rPr lang="de-DE" sz="2500" kern="1200" baseline="0" dirty="0" smtClean="0">
                <a:solidFill>
                  <a:srgbClr val="000000"/>
                </a:solidFill>
                <a:latin typeface="Arial"/>
              </a:rPr>
              <a:t> </a:t>
            </a:r>
            <a:r>
              <a:rPr lang="de-DE" sz="2500" kern="1200" baseline="0" dirty="0" err="1" smtClean="0">
                <a:solidFill>
                  <a:srgbClr val="000000"/>
                </a:solidFill>
                <a:latin typeface="Arial"/>
              </a:rPr>
              <a:t>audi</a:t>
            </a:r>
            <a:r>
              <a:rPr lang="de-DE" sz="2500" kern="1200" baseline="0" dirty="0" smtClean="0">
                <a:solidFill>
                  <a:srgbClr val="000000"/>
                </a:solidFill>
                <a:latin typeface="Arial"/>
              </a:rPr>
              <a:t> </a:t>
            </a:r>
            <a:r>
              <a:rPr lang="de-DE" sz="2500" kern="1200" baseline="0" dirty="0" err="1" smtClean="0">
                <a:solidFill>
                  <a:srgbClr val="000000"/>
                </a:solidFill>
                <a:latin typeface="Arial"/>
              </a:rPr>
              <a:t>apicili</a:t>
            </a:r>
            <a:r>
              <a:rPr lang="de-DE" sz="2500" kern="1200" baseline="0" dirty="0" smtClean="0">
                <a:solidFill>
                  <a:srgbClr val="000000"/>
                </a:solidFill>
                <a:latin typeface="Arial"/>
              </a:rPr>
              <a:t> </a:t>
            </a:r>
            <a:r>
              <a:rPr lang="de-DE" sz="2500" kern="1200" baseline="0" dirty="0" err="1" smtClean="0">
                <a:solidFill>
                  <a:srgbClr val="000000"/>
                </a:solidFill>
                <a:latin typeface="Arial"/>
              </a:rPr>
              <a:t>busam</a:t>
            </a:r>
            <a:r>
              <a:rPr lang="de-DE" sz="2500" kern="1200" baseline="0" dirty="0" smtClean="0">
                <a:solidFill>
                  <a:srgbClr val="000000"/>
                </a:solidFill>
                <a:latin typeface="Arial"/>
              </a:rPr>
              <a:t>, </a:t>
            </a:r>
            <a:r>
              <a:rPr lang="de-DE" sz="2500" kern="1200" baseline="0" dirty="0" err="1" smtClean="0">
                <a:solidFill>
                  <a:srgbClr val="000000"/>
                </a:solidFill>
                <a:latin typeface="Arial"/>
              </a:rPr>
              <a:t>eostionsedi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restestia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a:t>
            </a:r>
            <a:r>
              <a:rPr lang="de-DE" sz="2500" kern="1200" baseline="0" dirty="0" smtClean="0">
                <a:solidFill>
                  <a:srgbClr val="000000"/>
                </a:solidFill>
                <a:latin typeface="Arial"/>
              </a:rPr>
              <a:t> </a:t>
            </a:r>
            <a:r>
              <a:rPr lang="de-DE" sz="2500" kern="1200" baseline="0" dirty="0" err="1" smtClean="0">
                <a:solidFill>
                  <a:srgbClr val="000000"/>
                </a:solidFill>
                <a:latin typeface="Arial"/>
              </a:rPr>
              <a:t>pra</a:t>
            </a:r>
            <a:r>
              <a:rPr lang="de-DE" sz="2500" kern="1200" baseline="0" dirty="0" smtClean="0">
                <a:solidFill>
                  <a:srgbClr val="000000"/>
                </a:solidFill>
                <a:latin typeface="Arial"/>
              </a:rPr>
              <a:t> </a:t>
            </a:r>
            <a:r>
              <a:rPr lang="de-DE" sz="2500" kern="1200" baseline="0" dirty="0" err="1" smtClean="0">
                <a:solidFill>
                  <a:srgbClr val="000000"/>
                </a:solidFill>
                <a:latin typeface="Arial"/>
              </a:rPr>
              <a:t>denda</a:t>
            </a:r>
            <a:r>
              <a:rPr lang="de-DE" sz="2500" kern="1200" baseline="0" dirty="0" smtClean="0">
                <a:solidFill>
                  <a:srgbClr val="000000"/>
                </a:solidFill>
                <a:latin typeface="Arial"/>
              </a:rPr>
              <a:t> </a:t>
            </a:r>
            <a:r>
              <a:rPr lang="de-DE" sz="2500" kern="1200" baseline="0" dirty="0" err="1" smtClean="0">
                <a:solidFill>
                  <a:srgbClr val="000000"/>
                </a:solidFill>
                <a:latin typeface="Arial"/>
              </a:rPr>
              <a: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verspel</a:t>
            </a:r>
            <a:r>
              <a:rPr lang="de-DE" sz="2500" kern="1200" baseline="0" dirty="0" smtClean="0">
                <a:solidFill>
                  <a:srgbClr val="000000"/>
                </a:solidFill>
                <a:latin typeface="Arial"/>
              </a:rPr>
              <a:t> </a:t>
            </a:r>
            <a:r>
              <a:rPr lang="de-DE" sz="2500" kern="1200" baseline="0" dirty="0" err="1" smtClean="0">
                <a:solidFill>
                  <a:srgbClr val="000000"/>
                </a:solidFill>
                <a:latin typeface="Arial"/>
              </a:rPr>
              <a:t>luptur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utempor</a:t>
            </a:r>
            <a:r>
              <a:rPr lang="de-DE" sz="2500" kern="1200" baseline="0" dirty="0" smtClean="0">
                <a:solidFill>
                  <a:srgbClr val="000000"/>
                </a:solidFill>
                <a:latin typeface="Arial"/>
              </a:rPr>
              <a:t> </a:t>
            </a:r>
            <a:r>
              <a:rPr lang="de-DE" sz="2500" kern="1200" baseline="0" dirty="0" err="1" smtClean="0">
                <a:solidFill>
                  <a:srgbClr val="000000"/>
                </a:solidFill>
                <a:latin typeface="Arial"/>
              </a:rPr>
              <a:t>rovitat</a:t>
            </a:r>
            <a:r>
              <a:rPr lang="de-DE" sz="2500" kern="1200" baseline="0" dirty="0" smtClean="0">
                <a:solidFill>
                  <a:srgbClr val="000000"/>
                </a:solidFill>
                <a:latin typeface="Arial"/>
              </a:rPr>
              <a:t> </a:t>
            </a:r>
            <a:r>
              <a:rPr lang="de-DE" sz="2500" kern="1200" baseline="0" dirty="0" err="1" smtClean="0">
                <a:solidFill>
                  <a:srgbClr val="000000"/>
                </a:solidFill>
                <a:latin typeface="Arial"/>
              </a:rPr>
              <a:t>isquidi</a:t>
            </a:r>
            <a:r>
              <a:rPr lang="de-DE" sz="2500" kern="1200" baseline="0" dirty="0" smtClean="0">
                <a:solidFill>
                  <a:srgbClr val="000000"/>
                </a:solidFill>
                <a:latin typeface="Arial"/>
              </a:rPr>
              <a:t> </a:t>
            </a:r>
            <a:r>
              <a:rPr lang="de-DE" sz="2500" kern="1200" baseline="0" dirty="0" err="1" smtClean="0">
                <a:solidFill>
                  <a:srgbClr val="000000"/>
                </a:solidFill>
                <a:latin typeface="Arial"/>
              </a:rPr>
              <a:t>gendus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voluptaecae</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Itatem</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conectis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Xerro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elesciam</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am </a:t>
            </a:r>
            <a:r>
              <a:rPr lang="de-DE" sz="2500" kern="1200" baseline="0" dirty="0" err="1" smtClean="0">
                <a:solidFill>
                  <a:srgbClr val="000000"/>
                </a:solidFill>
                <a:latin typeface="Arial"/>
              </a:rPr>
              <a:t>videlessi</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p>
          <a:p>
            <a:pPr rtl="0"/>
            <a:r>
              <a:rPr lang="de-DE" sz="2500" kern="1200" baseline="0" dirty="0" err="1" smtClean="0">
                <a:solidFill>
                  <a:srgbClr val="000000"/>
                </a:solidFill>
                <a:latin typeface="Arial"/>
              </a:rPr>
              <a:t>omnient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laccum</a:t>
            </a:r>
            <a:r>
              <a:rPr lang="de-DE" sz="2500" kern="1200" baseline="0" dirty="0" smtClean="0">
                <a:solidFill>
                  <a:srgbClr val="000000"/>
                </a:solidFill>
                <a:latin typeface="Arial"/>
              </a:rPr>
              <a:t> </a:t>
            </a:r>
            <a:r>
              <a:rPr lang="de-DE" sz="2500" kern="1200" baseline="0" dirty="0" err="1" smtClean="0">
                <a:solidFill>
                  <a:srgbClr val="000000"/>
                </a:solidFill>
                <a:latin typeface="Arial"/>
              </a:rPr>
              <a:t>ernation</a:t>
            </a:r>
            <a:r>
              <a:rPr lang="de-DE" sz="2500" kern="1200" baseline="0" dirty="0" smtClean="0">
                <a:solidFill>
                  <a:srgbClr val="000000"/>
                </a:solidFill>
                <a:latin typeface="Arial"/>
              </a:rPr>
              <a:t> </a:t>
            </a:r>
            <a:r>
              <a:rPr lang="de-DE" sz="2500" kern="1200" baseline="0" dirty="0" err="1" smtClean="0">
                <a:solidFill>
                  <a:srgbClr val="000000"/>
                </a:solidFill>
                <a:latin typeface="Arial"/>
              </a:rPr>
              <a:t>cus</a:t>
            </a:r>
            <a:r>
              <a:rPr lang="de-DE" sz="2500" kern="1200" baseline="0" dirty="0" smtClean="0">
                <a:solidFill>
                  <a:srgbClr val="000000"/>
                </a:solidFill>
                <a:latin typeface="Arial"/>
              </a:rPr>
              <a:t> </a:t>
            </a:r>
            <a:r>
              <a:rPr lang="de-DE" sz="2500" kern="1200" baseline="0" dirty="0" err="1" smtClean="0">
                <a:solidFill>
                  <a:srgbClr val="000000"/>
                </a:solidFill>
                <a:latin typeface="Arial"/>
              </a:rPr>
              <a:t>explictur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Abori</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venis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quibus</a:t>
            </a:r>
            <a:r>
              <a:rPr lang="de-DE" sz="2500" kern="1200" baseline="0" dirty="0" smtClean="0">
                <a:solidFill>
                  <a:srgbClr val="000000"/>
                </a:solidFill>
                <a:latin typeface="Arial"/>
              </a:rPr>
              <a:t> in es et </a:t>
            </a:r>
            <a:r>
              <a:rPr lang="de-DE" sz="2500" kern="1200" baseline="0" dirty="0" err="1" smtClean="0">
                <a:solidFill>
                  <a:srgbClr val="000000"/>
                </a:solidFill>
                <a:latin typeface="Arial"/>
              </a:rPr>
              <a:t>aligent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Niat</a:t>
            </a:r>
            <a:r>
              <a:rPr lang="de-DE" sz="2500" kern="1200" baseline="0" dirty="0" smtClean="0">
                <a:solidFill>
                  <a:srgbClr val="000000"/>
                </a:solidFill>
                <a:latin typeface="Arial"/>
              </a:rPr>
              <a:t> </a:t>
            </a:r>
            <a:r>
              <a:rPr lang="de-DE" sz="2500" kern="1200" baseline="0" dirty="0" err="1" smtClean="0">
                <a:solidFill>
                  <a:srgbClr val="000000"/>
                </a:solidFill>
                <a:latin typeface="Arial"/>
              </a:rPr>
              <a:t>harchillis</a:t>
            </a:r>
            <a:r>
              <a:rPr lang="de-DE" sz="2500" kern="1200" baseline="0" dirty="0" smtClean="0">
                <a:solidFill>
                  <a:srgbClr val="000000"/>
                </a:solidFill>
                <a:latin typeface="Arial"/>
              </a:rPr>
              <a:t> </a:t>
            </a:r>
            <a:r>
              <a:rPr lang="de-DE" sz="2500" kern="1200" baseline="0" dirty="0" err="1" smtClean="0">
                <a:solidFill>
                  <a:srgbClr val="000000"/>
                </a:solidFill>
                <a:latin typeface="Arial"/>
              </a:rPr>
              <a:t>cullate</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aboreperia</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faccabo</a:t>
            </a:r>
            <a:r>
              <a:rPr lang="de-DE" sz="2500" kern="1200" baseline="0" dirty="0" smtClean="0">
                <a:solidFill>
                  <a:srgbClr val="000000"/>
                </a:solidFill>
                <a:latin typeface="Arial"/>
              </a:rPr>
              <a:t>. </a:t>
            </a:r>
            <a:r>
              <a:rPr lang="de-DE" sz="2500" kern="1200" baseline="0" dirty="0" err="1" smtClean="0">
                <a:solidFill>
                  <a:srgbClr val="000000"/>
                </a:solidFill>
                <a:latin typeface="Arial"/>
              </a:rPr>
              <a:t>Otam</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iniminventur</a:t>
            </a:r>
            <a:r>
              <a:rPr lang="de-DE" sz="2500" kern="1200" baseline="0" dirty="0" smtClean="0">
                <a:solidFill>
                  <a:srgbClr val="000000"/>
                </a:solidFill>
                <a:latin typeface="Arial"/>
              </a:rPr>
              <a:t> </a:t>
            </a:r>
            <a:r>
              <a:rPr lang="de-DE" sz="2500" kern="1200" baseline="0" dirty="0" err="1" smtClean="0">
                <a:solidFill>
                  <a:srgbClr val="000000"/>
                </a:solidFill>
                <a:latin typeface="Arial"/>
              </a:rPr>
              <a:t>ra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a:t>
            </a:r>
            <a:r>
              <a:rPr lang="de-DE" sz="2500" kern="1200" baseline="0" dirty="0" smtClean="0">
                <a:solidFill>
                  <a:srgbClr val="000000"/>
                </a:solidFill>
                <a:latin typeface="Arial"/>
              </a:rPr>
              <a:t> </a:t>
            </a:r>
            <a:r>
              <a:rPr lang="de-DE" sz="2500" kern="1200" baseline="0" dirty="0" err="1" smtClean="0">
                <a:solidFill>
                  <a:srgbClr val="000000"/>
                </a:solidFill>
                <a:latin typeface="Arial"/>
              </a:rPr>
              <a:t>net</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accum</a:t>
            </a:r>
            <a:r>
              <a:rPr lang="de-DE" sz="2500" kern="1200" baseline="0" dirty="0" smtClean="0">
                <a:solidFill>
                  <a:srgbClr val="000000"/>
                </a:solidFill>
                <a:latin typeface="Arial"/>
              </a:rPr>
              <a:t>, </a:t>
            </a:r>
            <a:r>
              <a:rPr lang="de-DE" sz="2500" kern="1200" baseline="0" dirty="0" err="1" smtClean="0">
                <a:solidFill>
                  <a:srgbClr val="000000"/>
                </a:solidFill>
                <a:latin typeface="Arial"/>
              </a:rPr>
              <a:t>nimet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officimi</a:t>
            </a:r>
            <a:r>
              <a:rPr lang="de-DE" sz="2500" kern="1200" baseline="0" dirty="0" smtClean="0">
                <a:solidFill>
                  <a:srgbClr val="000000"/>
                </a:solidFill>
                <a:latin typeface="Arial"/>
              </a:rPr>
              <a:t>, </a:t>
            </a:r>
            <a:r>
              <a:rPr lang="de-DE" sz="2500" kern="1200" baseline="0" dirty="0" err="1" smtClean="0">
                <a:solidFill>
                  <a:srgbClr val="000000"/>
                </a:solidFill>
                <a:latin typeface="Arial"/>
              </a:rPr>
              <a:t>conseque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dit</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Nam, </a:t>
            </a:r>
            <a:r>
              <a:rPr lang="de-DE" sz="2500" kern="1200" baseline="0" dirty="0" err="1" smtClean="0">
                <a:solidFill>
                  <a:srgbClr val="000000"/>
                </a:solidFill>
                <a:latin typeface="Arial"/>
              </a:rPr>
              <a:t>quibus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moloraectius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illabor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laborrum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inveliquia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sequias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spedis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moluptias</a:t>
            </a:r>
            <a:r>
              <a:rPr lang="de-DE" sz="2500" kern="1200" baseline="0" dirty="0" smtClean="0">
                <a:solidFill>
                  <a:srgbClr val="000000"/>
                </a:solidFill>
                <a:latin typeface="Arial"/>
              </a:rPr>
              <a:t> </a:t>
            </a:r>
            <a:r>
              <a:rPr lang="de-DE" sz="2500" kern="1200" baseline="0" dirty="0" err="1" smtClean="0">
                <a:solidFill>
                  <a:srgbClr val="000000"/>
                </a:solidFill>
                <a:latin typeface="Arial"/>
              </a:rPr>
              <a:t>adia</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acest</a:t>
            </a:r>
            <a:r>
              <a:rPr lang="de-DE" sz="2500" kern="1200" baseline="0" dirty="0" smtClean="0">
                <a:solidFill>
                  <a:srgbClr val="000000"/>
                </a:solidFill>
                <a:latin typeface="Arial"/>
              </a:rPr>
              <a:t> </a:t>
            </a:r>
            <a:r>
              <a:rPr lang="de-DE" sz="2500" kern="1200" baseline="0" dirty="0" err="1" smtClean="0">
                <a:solidFill>
                  <a:srgbClr val="000000"/>
                </a:solidFill>
                <a:latin typeface="Arial"/>
              </a:rPr>
              <a:t>audae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pernatum</a:t>
            </a:r>
            <a:r>
              <a:rPr lang="de-DE" sz="2500" kern="1200" baseline="0" dirty="0" smtClean="0">
                <a:solidFill>
                  <a:srgbClr val="000000"/>
                </a:solidFill>
                <a:latin typeface="Arial"/>
              </a:rPr>
              <a:t> </a:t>
            </a:r>
            <a:r>
              <a:rPr lang="de-DE" sz="2500" kern="1200" baseline="0" dirty="0" err="1" smtClean="0">
                <a:solidFill>
                  <a:srgbClr val="000000"/>
                </a:solidFill>
                <a:latin typeface="Arial"/>
              </a:rPr>
              <a: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ad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volo</a:t>
            </a:r>
            <a:r>
              <a:rPr lang="de-DE" sz="2500" kern="1200" baseline="0" dirty="0" smtClean="0">
                <a:solidFill>
                  <a:srgbClr val="000000"/>
                </a:solidFill>
                <a:latin typeface="Arial"/>
              </a:rPr>
              <a:t> </a:t>
            </a:r>
            <a:r>
              <a:rPr lang="de-DE" sz="2500" kern="1200" baseline="0" dirty="0" err="1" smtClean="0">
                <a:solidFill>
                  <a:srgbClr val="000000"/>
                </a:solidFill>
                <a:latin typeface="Arial"/>
              </a:rPr>
              <a:t>verovid</a:t>
            </a:r>
            <a:r>
              <a:rPr lang="de-DE" sz="2500" kern="1200" baseline="0" dirty="0" smtClean="0">
                <a:solidFill>
                  <a:srgbClr val="000000"/>
                </a:solidFill>
                <a:latin typeface="Arial"/>
              </a:rPr>
              <a:t> </a:t>
            </a:r>
            <a:r>
              <a:rPr lang="de-DE" sz="2500" kern="1200" baseline="0" dirty="0" err="1" smtClean="0">
                <a:solidFill>
                  <a:srgbClr val="000000"/>
                </a:solidFill>
                <a:latin typeface="Arial"/>
              </a:rPr>
              <a:t>unturitatet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adiorehendi</a:t>
            </a:r>
            <a:r>
              <a:rPr lang="de-DE" sz="2500" kern="1200" baseline="0" dirty="0" smtClean="0">
                <a:solidFill>
                  <a:srgbClr val="000000"/>
                </a:solidFill>
                <a:latin typeface="Arial"/>
              </a:rPr>
              <a:t> </a:t>
            </a:r>
            <a:r>
              <a:rPr lang="de-DE" sz="2500" kern="1200" baseline="0" dirty="0" err="1" smtClean="0">
                <a:solidFill>
                  <a:srgbClr val="000000"/>
                </a:solidFill>
                <a:latin typeface="Arial"/>
              </a:rPr>
              <a:t>blabor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aciur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resciuntem</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imendendae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dem. </a:t>
            </a:r>
            <a:r>
              <a:rPr lang="de-DE" sz="2500" kern="1200" baseline="0" dirty="0" err="1" smtClean="0">
                <a:solidFill>
                  <a:srgbClr val="000000"/>
                </a:solidFill>
                <a:latin typeface="Arial"/>
              </a:rPr>
              <a:t>Ro</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a:t>
            </a:r>
            <a:r>
              <a:rPr lang="de-DE" sz="2500" kern="1200" baseline="0" dirty="0" smtClean="0">
                <a:solidFill>
                  <a:srgbClr val="000000"/>
                </a:solidFill>
                <a:latin typeface="Arial"/>
              </a:rPr>
              <a:t> </a:t>
            </a:r>
            <a:r>
              <a:rPr lang="de-DE" sz="2500" kern="1200" baseline="0" dirty="0" err="1" smtClean="0">
                <a:solidFill>
                  <a:srgbClr val="000000"/>
                </a:solidFill>
                <a:latin typeface="Arial"/>
              </a:rPr>
              <a:t>atiorro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in </a:t>
            </a:r>
            <a:r>
              <a:rPr lang="de-DE" sz="2500" kern="1200" baseline="0" dirty="0" err="1" smtClean="0">
                <a:solidFill>
                  <a:srgbClr val="000000"/>
                </a:solidFill>
                <a:latin typeface="Arial"/>
              </a:rPr>
              <a:t>nihiliquis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volorporro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is</a:t>
            </a:r>
            <a:r>
              <a:rPr lang="de-DE" sz="2500" kern="1200" baseline="0" dirty="0" smtClean="0">
                <a:solidFill>
                  <a:srgbClr val="000000"/>
                </a:solidFill>
                <a:latin typeface="Arial"/>
              </a:rPr>
              <a:t> </a:t>
            </a:r>
            <a:r>
              <a:rPr lang="de-DE" sz="2500" kern="1200" baseline="0" dirty="0" err="1" smtClean="0">
                <a:solidFill>
                  <a:srgbClr val="000000"/>
                </a:solidFill>
                <a:latin typeface="Arial"/>
              </a:rPr>
              <a:t>istiusdaecto</a:t>
            </a:r>
            <a:r>
              <a:rPr lang="de-DE" sz="2500" kern="1200" baseline="0" dirty="0" smtClean="0">
                <a:solidFill>
                  <a:srgbClr val="000000"/>
                </a:solidFill>
                <a:latin typeface="Arial"/>
              </a:rPr>
              <a:t> </a:t>
            </a:r>
            <a:r>
              <a:rPr lang="de-DE" sz="2500" kern="1200" baseline="0" dirty="0" err="1" smtClean="0">
                <a:solidFill>
                  <a:srgbClr val="000000"/>
                </a:solidFill>
                <a:latin typeface="Arial"/>
              </a:rPr>
              <a:t>tem</a:t>
            </a:r>
            <a:r>
              <a:rPr lang="de-DE" sz="2500" kern="1200" baseline="0" dirty="0" smtClean="0">
                <a:solidFill>
                  <a:srgbClr val="000000"/>
                </a:solidFill>
                <a:latin typeface="Arial"/>
              </a:rPr>
              <a:t> </a:t>
            </a:r>
            <a:r>
              <a:rPr lang="de-DE" sz="2500" kern="1200" baseline="0" dirty="0" err="1" smtClean="0">
                <a:solidFill>
                  <a:srgbClr val="000000"/>
                </a:solidFill>
                <a:latin typeface="Arial"/>
              </a:rPr>
              <a:t>recae</a:t>
            </a:r>
            <a:r>
              <a:rPr lang="de-DE" sz="2500" kern="1200" baseline="0" dirty="0" smtClean="0">
                <a:solidFill>
                  <a:srgbClr val="000000"/>
                </a:solidFill>
                <a:latin typeface="Arial"/>
              </a:rPr>
              <a:t> mi, si </a:t>
            </a:r>
            <a:r>
              <a:rPr lang="de-DE" sz="2500" kern="1200" baseline="0" dirty="0" err="1" smtClean="0">
                <a:solidFill>
                  <a:srgbClr val="000000"/>
                </a:solidFill>
                <a:latin typeface="Arial"/>
              </a:rPr>
              <a:t>voluptat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Cae</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quasinc</a:t>
            </a:r>
            <a:r>
              <a:rPr lang="de-DE" sz="2500" kern="1200" baseline="0" dirty="0" smtClean="0">
                <a:solidFill>
                  <a:srgbClr val="000000"/>
                </a:solidFill>
                <a:latin typeface="Arial"/>
              </a:rPr>
              <a:t> </a:t>
            </a:r>
            <a:r>
              <a:rPr lang="de-DE" sz="2500" kern="1200" baseline="0" dirty="0" err="1" smtClean="0">
                <a:solidFill>
                  <a:srgbClr val="000000"/>
                </a:solidFill>
                <a:latin typeface="Arial"/>
              </a:rPr>
              <a:t>ipitio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Ariscipsamus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volorec</a:t>
            </a:r>
            <a:r>
              <a:rPr lang="de-DE" sz="2500" kern="1200" baseline="0" dirty="0" smtClean="0">
                <a:solidFill>
                  <a:srgbClr val="000000"/>
                </a:solidFill>
                <a:latin typeface="Arial"/>
              </a:rPr>
              <a:t> </a:t>
            </a:r>
            <a:r>
              <a:rPr lang="de-DE" sz="2500" kern="1200" baseline="0" dirty="0" err="1" smtClean="0">
                <a:solidFill>
                  <a:srgbClr val="000000"/>
                </a:solidFill>
                <a:latin typeface="Arial"/>
              </a:rPr>
              <a:t>tionse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volorunt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endParaRPr lang="de-DE" sz="2500" kern="1200" baseline="0" dirty="0" smtClean="0">
              <a:solidFill>
                <a:srgbClr val="000000"/>
              </a:solidFill>
              <a:latin typeface="Arial"/>
            </a:endParaRPr>
          </a:p>
          <a:p>
            <a:pPr rtl="0"/>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Consequo</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erioratur</a:t>
            </a:r>
            <a:r>
              <a:rPr lang="de-DE" sz="2500" kern="1200" baseline="0" dirty="0" smtClean="0">
                <a:solidFill>
                  <a:srgbClr val="000000"/>
                </a:solidFill>
                <a:latin typeface="Arial"/>
              </a:rPr>
              <a:t>?</a:t>
            </a:r>
          </a:p>
          <a:p>
            <a:pPr rtl="0"/>
            <a:r>
              <a:rPr lang="de-DE" sz="2500" kern="1200" baseline="0" dirty="0" smtClean="0">
                <a:solidFill>
                  <a:srgbClr val="000000"/>
                </a:solidFill>
                <a:latin typeface="Arial"/>
              </a:rPr>
              <a:t>As </a:t>
            </a:r>
            <a:r>
              <a:rPr lang="de-DE" sz="2500" kern="1200" baseline="0" dirty="0" err="1" smtClean="0">
                <a:solidFill>
                  <a:srgbClr val="000000"/>
                </a:solidFill>
                <a:latin typeface="Arial"/>
              </a:rPr>
              <a:t>ipsunt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etus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il</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ipsandio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et </a:t>
            </a:r>
            <a:r>
              <a:rPr lang="de-DE" sz="2500" kern="1200" baseline="0" dirty="0" err="1" smtClean="0">
                <a:solidFill>
                  <a:srgbClr val="000000"/>
                </a:solidFill>
                <a:latin typeface="Arial"/>
              </a:rPr>
              <a:t>lam</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officitis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doles</a:t>
            </a:r>
            <a:r>
              <a:rPr lang="de-DE" sz="2500" kern="1200" baseline="0" dirty="0" smtClean="0">
                <a:solidFill>
                  <a:srgbClr val="000000"/>
                </a:solidFill>
                <a:latin typeface="Arial"/>
              </a:rPr>
              <a:t> </a:t>
            </a:r>
            <a:r>
              <a:rPr lang="de-DE" sz="2500" kern="1200" baseline="0" dirty="0" err="1" smtClean="0">
                <a:solidFill>
                  <a:srgbClr val="000000"/>
                </a:solidFill>
                <a:latin typeface="Arial"/>
              </a:rPr>
              <a:t>essi</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quuntur</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eosaeped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eri</a:t>
            </a:r>
            <a:r>
              <a:rPr lang="de-DE" sz="2500" kern="1200" baseline="0" dirty="0" smtClean="0">
                <a:solidFill>
                  <a:srgbClr val="000000"/>
                </a:solidFill>
                <a:latin typeface="Arial"/>
              </a:rPr>
              <a:t> </a:t>
            </a:r>
            <a:r>
              <a:rPr lang="de-DE" sz="2500" kern="1200" baseline="0" dirty="0" err="1" smtClean="0">
                <a:solidFill>
                  <a:srgbClr val="000000"/>
                </a:solidFill>
                <a:latin typeface="Arial"/>
              </a:rPr>
              <a:t>aperat</a:t>
            </a:r>
            <a:r>
              <a:rPr lang="de-DE" sz="2500" kern="1200" baseline="0" dirty="0" smtClean="0">
                <a:solidFill>
                  <a:srgbClr val="000000"/>
                </a:solidFill>
                <a:latin typeface="Arial"/>
              </a:rPr>
              <a:t> </a:t>
            </a:r>
            <a:r>
              <a:rPr lang="de-DE" sz="2500" kern="1200" baseline="0" dirty="0" err="1" smtClean="0">
                <a:solidFill>
                  <a:srgbClr val="000000"/>
                </a:solidFill>
                <a:latin typeface="Arial"/>
              </a:rPr>
              <a:t>este</a:t>
            </a:r>
            <a:r>
              <a:rPr lang="de-DE" sz="2500" kern="1200" baseline="0" dirty="0" smtClean="0">
                <a:solidFill>
                  <a:srgbClr val="000000"/>
                </a:solidFill>
                <a:latin typeface="Arial"/>
              </a:rPr>
              <a:t> nos </a:t>
            </a:r>
            <a:r>
              <a:rPr lang="de-DE" sz="2500" kern="1200" baseline="0" dirty="0" err="1" smtClean="0">
                <a:solidFill>
                  <a:srgbClr val="000000"/>
                </a:solidFill>
                <a:latin typeface="Arial"/>
              </a:rPr>
              <a:t>mosandi</a:t>
            </a:r>
            <a:r>
              <a:rPr lang="de-DE" sz="2500" kern="1200" baseline="0" dirty="0" smtClean="0">
                <a:solidFill>
                  <a:srgbClr val="000000"/>
                </a:solidFill>
                <a:latin typeface="Arial"/>
              </a:rPr>
              <a:t> </a:t>
            </a:r>
            <a:r>
              <a:rPr lang="de-DE" sz="2500" kern="1200" baseline="0" dirty="0" err="1" smtClean="0">
                <a:solidFill>
                  <a:srgbClr val="000000"/>
                </a:solidFill>
                <a:latin typeface="Arial"/>
              </a:rPr>
              <a:t>tenit</a:t>
            </a:r>
            <a:r>
              <a:rPr lang="de-DE" sz="2500" kern="1200" baseline="0" dirty="0" smtClean="0">
                <a:solidFill>
                  <a:srgbClr val="000000"/>
                </a:solidFill>
                <a:latin typeface="Arial"/>
              </a:rPr>
              <a:t>, </a:t>
            </a:r>
            <a:r>
              <a:rPr lang="de-DE" sz="2500" kern="1200" baseline="0" dirty="0" err="1" smtClean="0">
                <a:solidFill>
                  <a:srgbClr val="000000"/>
                </a:solidFill>
                <a:latin typeface="Arial"/>
              </a:rPr>
              <a:t>sandanis</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idellam</a:t>
            </a:r>
            <a:r>
              <a:rPr lang="de-DE" sz="2500" kern="1200" baseline="0" dirty="0" smtClean="0">
                <a:solidFill>
                  <a:srgbClr val="000000"/>
                </a:solidFill>
                <a:latin typeface="Arial"/>
              </a:rPr>
              <a:t> </a:t>
            </a:r>
            <a:r>
              <a:rPr lang="de-DE" sz="2500" kern="1200" baseline="0" dirty="0" err="1" smtClean="0">
                <a:solidFill>
                  <a:srgbClr val="000000"/>
                </a:solidFill>
                <a:latin typeface="Arial"/>
              </a:rPr>
              <a:t>inctas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et </a:t>
            </a:r>
            <a:r>
              <a:rPr lang="de-DE" sz="2500" kern="1200" baseline="0" dirty="0" err="1" smtClean="0">
                <a:solidFill>
                  <a:srgbClr val="000000"/>
                </a:solidFill>
                <a:latin typeface="Arial"/>
              </a:rPr>
              <a:t>veliquidel</a:t>
            </a:r>
            <a:r>
              <a:rPr lang="de-DE" sz="2500" kern="1200" baseline="0" dirty="0" smtClean="0">
                <a:solidFill>
                  <a:srgbClr val="000000"/>
                </a:solidFill>
                <a:latin typeface="Arial"/>
              </a:rPr>
              <a:t> </a:t>
            </a:r>
            <a:r>
              <a:rPr lang="de-DE" sz="2500" kern="1200" baseline="0" dirty="0" err="1" smtClean="0">
                <a:solidFill>
                  <a:srgbClr val="000000"/>
                </a:solidFill>
                <a:latin typeface="Arial"/>
              </a:rPr>
              <a:t>event</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rerspelic</a:t>
            </a:r>
            <a:r>
              <a:rPr lang="de-DE" sz="2500" kern="1200" baseline="0" dirty="0" smtClean="0">
                <a:solidFill>
                  <a:srgbClr val="000000"/>
                </a:solidFill>
                <a:latin typeface="Arial"/>
              </a:rPr>
              <a:t> </a:t>
            </a:r>
            <a:r>
              <a:rPr lang="de-DE" sz="2500" kern="1200" baseline="0" dirty="0" err="1" smtClean="0">
                <a:solidFill>
                  <a:srgbClr val="000000"/>
                </a:solidFill>
                <a:latin typeface="Arial"/>
              </a:rPr>
              <a:t>te</a:t>
            </a:r>
            <a:r>
              <a:rPr lang="de-DE" sz="2500" kern="1200" baseline="0" dirty="0" smtClean="0">
                <a:solidFill>
                  <a:srgbClr val="000000"/>
                </a:solidFill>
                <a:latin typeface="Arial"/>
              </a:rPr>
              <a:t> nos et </a:t>
            </a:r>
            <a:r>
              <a:rPr lang="de-DE" sz="2500" kern="1200" baseline="0" dirty="0" err="1" smtClean="0">
                <a:solidFill>
                  <a:srgbClr val="000000"/>
                </a:solidFill>
                <a:latin typeface="Arial"/>
              </a:rPr>
              <a:t>faceratur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aboremque</a:t>
            </a:r>
            <a:r>
              <a:rPr lang="de-DE" sz="2500" kern="1200" baseline="0" dirty="0" smtClean="0">
                <a:solidFill>
                  <a:srgbClr val="000000"/>
                </a:solidFill>
                <a:latin typeface="Arial"/>
              </a:rPr>
              <a:t> </a:t>
            </a:r>
            <a:r>
              <a:rPr lang="de-DE" sz="2500" kern="1200" baseline="0" dirty="0" err="1" smtClean="0">
                <a:solidFill>
                  <a:srgbClr val="000000"/>
                </a:solidFill>
                <a:latin typeface="Arial"/>
              </a:rPr>
              <a:t>liquis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rest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sed</a:t>
            </a:r>
            <a:r>
              <a:rPr lang="de-DE" sz="2500" kern="1200" baseline="0" dirty="0" smtClean="0">
                <a:solidFill>
                  <a:srgbClr val="000000"/>
                </a:solidFill>
                <a:latin typeface="Arial"/>
              </a:rPr>
              <a:t> </a:t>
            </a:r>
            <a:r>
              <a:rPr lang="de-DE" sz="2500" kern="1200" baseline="0" dirty="0" err="1" smtClean="0">
                <a:solidFill>
                  <a:srgbClr val="000000"/>
                </a:solidFill>
                <a:latin typeface="Arial"/>
              </a:rPr>
              <a:t>eruptas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quiduci</a:t>
            </a:r>
            <a:r>
              <a:rPr lang="de-DE" sz="2500" kern="1200" baseline="0" dirty="0" smtClean="0">
                <a:solidFill>
                  <a:srgbClr val="000000"/>
                </a:solidFill>
                <a:latin typeface="Arial"/>
              </a:rPr>
              <a:t> </a:t>
            </a:r>
            <a:r>
              <a:rPr lang="de-DE" sz="2500" kern="1200" baseline="0" dirty="0" err="1" smtClean="0">
                <a:solidFill>
                  <a:srgbClr val="000000"/>
                </a:solidFill>
                <a:latin typeface="Arial"/>
              </a:rPr>
              <a:t>liquatur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volorerro</a:t>
            </a:r>
            <a:r>
              <a:rPr lang="de-DE" sz="2500" kern="1200" baseline="0" dirty="0" smtClean="0">
                <a:solidFill>
                  <a:srgbClr val="000000"/>
                </a:solidFill>
                <a:latin typeface="Arial"/>
              </a:rPr>
              <a:t> es </a:t>
            </a:r>
            <a:r>
              <a:rPr lang="de-DE" sz="2500" kern="1200" baseline="0" dirty="0" err="1" smtClean="0">
                <a:solidFill>
                  <a:srgbClr val="000000"/>
                </a:solidFill>
                <a:latin typeface="Arial"/>
              </a:rPr>
              <a:t>magnimo</a:t>
            </a:r>
            <a:r>
              <a:rPr lang="de-DE" sz="2500" kern="1200" baseline="0" dirty="0" smtClean="0">
                <a:solidFill>
                  <a:srgbClr val="000000"/>
                </a:solidFill>
                <a:latin typeface="Arial"/>
              </a:rPr>
              <a:t> </a:t>
            </a:r>
            <a:r>
              <a:rPr lang="de-DE" sz="2500" kern="1200" baseline="0" dirty="0" err="1" smtClean="0">
                <a:solidFill>
                  <a:srgbClr val="000000"/>
                </a:solidFill>
                <a:latin typeface="Arial"/>
              </a:rPr>
              <a:t>luptaqu</a:t>
            </a:r>
            <a:r>
              <a:rPr lang="de-DE" sz="2500" kern="1200" baseline="0" dirty="0" smtClean="0">
                <a:solidFill>
                  <a:srgbClr val="000000"/>
                </a:solidFill>
                <a:latin typeface="Arial"/>
              </a:rPr>
              <a:t> </a:t>
            </a:r>
            <a:r>
              <a:rPr lang="de-DE" sz="2500" kern="1200" baseline="0" dirty="0" err="1" smtClean="0">
                <a:solidFill>
                  <a:srgbClr val="000000"/>
                </a:solidFill>
                <a:latin typeface="Arial"/>
              </a:rPr>
              <a:t>ibust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acero</a:t>
            </a:r>
            <a:r>
              <a:rPr lang="de-DE" sz="2500" kern="1200" baseline="0" dirty="0" smtClean="0">
                <a:solidFill>
                  <a:srgbClr val="000000"/>
                </a:solidFill>
                <a:latin typeface="Arial"/>
              </a:rPr>
              <a:t> </a:t>
            </a:r>
            <a:r>
              <a:rPr lang="de-DE" sz="2500" kern="1200" baseline="0" dirty="0" err="1" smtClean="0">
                <a:solidFill>
                  <a:srgbClr val="000000"/>
                </a:solidFill>
                <a:latin typeface="Arial"/>
              </a:rPr>
              <a:t>maximus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expero</a:t>
            </a:r>
            <a:r>
              <a:rPr lang="de-DE" sz="2500" kern="1200" baseline="0" dirty="0" smtClean="0">
                <a:solidFill>
                  <a:srgbClr val="000000"/>
                </a:solidFill>
                <a:latin typeface="Arial"/>
              </a:rPr>
              <a:t>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cumque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preprae</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Volupti</a:t>
            </a:r>
            <a:r>
              <a:rPr lang="de-DE" sz="2500" kern="1200" baseline="0" dirty="0" smtClean="0">
                <a:solidFill>
                  <a:srgbClr val="000000"/>
                </a:solidFill>
                <a:latin typeface="Arial"/>
              </a:rPr>
              <a:t> </a:t>
            </a:r>
            <a:r>
              <a:rPr lang="de-DE" sz="2500" kern="1200" baseline="0" dirty="0" err="1" smtClean="0">
                <a:solidFill>
                  <a:srgbClr val="000000"/>
                </a:solidFill>
                <a:latin typeface="Arial"/>
              </a:rPr>
              <a:t>reiuntia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estinum</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quamet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omnisqui</a:t>
            </a:r>
            <a:r>
              <a:rPr lang="de-DE" sz="2500" kern="1200" baseline="0" dirty="0" smtClean="0">
                <a:solidFill>
                  <a:srgbClr val="000000"/>
                </a:solidFill>
                <a:latin typeface="Arial"/>
              </a:rPr>
              <a:t> </a:t>
            </a:r>
            <a:r>
              <a:rPr lang="de-DE" sz="2500" kern="1200" baseline="0" dirty="0" err="1" smtClean="0">
                <a:solidFill>
                  <a:srgbClr val="000000"/>
                </a:solidFill>
                <a:latin typeface="Arial"/>
              </a:rPr>
              <a:t>utas</a:t>
            </a:r>
            <a:r>
              <a:rPr lang="de-DE" sz="2500" kern="1200" baseline="0" dirty="0" smtClean="0">
                <a:solidFill>
                  <a:srgbClr val="000000"/>
                </a:solidFill>
                <a:latin typeface="Arial"/>
              </a:rPr>
              <a:t> a </a:t>
            </a:r>
            <a:r>
              <a:rPr lang="de-DE" sz="2500" kern="1200" baseline="0" dirty="0" err="1" smtClean="0">
                <a:solidFill>
                  <a:srgbClr val="000000"/>
                </a:solidFill>
                <a:latin typeface="Arial"/>
              </a:rPr>
              <a:t>doluptae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vel</a:t>
            </a:r>
            <a:r>
              <a:rPr lang="de-DE" sz="2500" kern="1200" baseline="0" dirty="0" smtClean="0">
                <a:solidFill>
                  <a:srgbClr val="000000"/>
                </a:solidFill>
                <a:latin typeface="Arial"/>
              </a:rPr>
              <a:t> </a:t>
            </a:r>
            <a:r>
              <a:rPr lang="de-DE" sz="2500" kern="1200" baseline="0" dirty="0" err="1" smtClean="0">
                <a:solidFill>
                  <a:srgbClr val="000000"/>
                </a:solidFill>
                <a:latin typeface="Arial"/>
              </a:rPr>
              <a:t>inveressus</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quaspelique</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nos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res</a:t>
            </a:r>
            <a:r>
              <a:rPr lang="de-DE" sz="2500" kern="1200" baseline="0" dirty="0" smtClean="0">
                <a:solidFill>
                  <a:srgbClr val="000000"/>
                </a:solidFill>
                <a:latin typeface="Arial"/>
              </a:rPr>
              <a:t> </a:t>
            </a:r>
            <a:r>
              <a:rPr lang="de-DE" sz="2500" kern="1200" baseline="0" dirty="0" err="1" smtClean="0">
                <a:solidFill>
                  <a:srgbClr val="000000"/>
                </a:solidFill>
                <a:latin typeface="Arial"/>
              </a:rPr>
              <a:t>essunt</a:t>
            </a:r>
            <a:r>
              <a:rPr lang="de-DE" sz="2500" kern="1200" baseline="0" dirty="0" smtClean="0">
                <a:solidFill>
                  <a:srgbClr val="000000"/>
                </a:solidFill>
                <a:latin typeface="Arial"/>
              </a:rPr>
              <a:t> am </a:t>
            </a:r>
            <a:r>
              <a:rPr lang="de-DE" sz="2500" kern="1200" baseline="0" dirty="0" err="1" smtClean="0">
                <a:solidFill>
                  <a:srgbClr val="000000"/>
                </a:solidFill>
                <a:latin typeface="Arial"/>
              </a:rPr>
              <a:t>venim</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Quistotam</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repere</a:t>
            </a:r>
            <a:r>
              <a:rPr lang="de-DE" sz="2500" kern="1200" baseline="0" dirty="0" smtClean="0">
                <a:solidFill>
                  <a:srgbClr val="000000"/>
                </a:solidFill>
                <a:latin typeface="Arial"/>
              </a:rPr>
              <a:t> cum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odi</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idis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volupietur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torit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acculla</a:t>
            </a:r>
            <a:r>
              <a:rPr lang="de-DE" sz="2500" kern="1200" baseline="0" dirty="0" smtClean="0">
                <a:solidFill>
                  <a:srgbClr val="000000"/>
                </a:solidFill>
                <a:latin typeface="Arial"/>
              </a:rPr>
              <a:t> </a:t>
            </a:r>
            <a:r>
              <a:rPr lang="de-DE" sz="2500" kern="1200" baseline="0" dirty="0" err="1" smtClean="0">
                <a:solidFill>
                  <a:srgbClr val="000000"/>
                </a:solidFill>
                <a:latin typeface="Arial"/>
              </a:rPr>
              <a:t>boriost</a:t>
            </a:r>
            <a:r>
              <a:rPr lang="de-DE" sz="2500" kern="1200" baseline="0" dirty="0" smtClean="0">
                <a:solidFill>
                  <a:srgbClr val="000000"/>
                </a:solidFill>
                <a:latin typeface="Arial"/>
              </a:rPr>
              <a:t> </a:t>
            </a:r>
            <a:r>
              <a:rPr lang="de-DE" sz="2500" kern="1200" baseline="0" dirty="0" err="1" smtClean="0">
                <a:solidFill>
                  <a:srgbClr val="000000"/>
                </a:solidFill>
                <a:latin typeface="Arial"/>
              </a:rPr>
              <a:t>ibusto</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a:t>
            </a:r>
            <a:r>
              <a:rPr lang="de-DE" sz="2500" kern="1200" baseline="0" dirty="0" smtClean="0">
                <a:solidFill>
                  <a:srgbClr val="000000"/>
                </a:solidFill>
                <a:latin typeface="Arial"/>
              </a:rPr>
              <a:t>. </a:t>
            </a:r>
            <a:r>
              <a:rPr lang="de-DE" sz="2500" kern="1200" baseline="0" dirty="0" err="1" smtClean="0">
                <a:solidFill>
                  <a:srgbClr val="000000"/>
                </a:solidFill>
                <a:latin typeface="Arial"/>
              </a:rPr>
              <a:t>Giam</a:t>
            </a:r>
            <a:r>
              <a:rPr lang="de-DE" sz="2500" kern="1200" baseline="0" dirty="0" smtClean="0">
                <a:solidFill>
                  <a:srgbClr val="000000"/>
                </a:solidFill>
                <a:latin typeface="Arial"/>
              </a:rPr>
              <a:t>, </a:t>
            </a:r>
            <a:r>
              <a:rPr lang="de-DE" sz="2500" kern="1200" baseline="0" dirty="0" err="1" smtClean="0">
                <a:solidFill>
                  <a:srgbClr val="000000"/>
                </a:solidFill>
                <a:latin typeface="Arial"/>
              </a:rPr>
              <a:t>tet</a:t>
            </a:r>
            <a:r>
              <a:rPr lang="de-DE" sz="2500" kern="1200" baseline="0" dirty="0" smtClean="0">
                <a:solidFill>
                  <a:srgbClr val="000000"/>
                </a:solidFill>
                <a:latin typeface="Arial"/>
              </a:rPr>
              <a:t> </a:t>
            </a:r>
            <a:r>
              <a:rPr lang="de-DE" sz="2500" kern="1200" baseline="0" dirty="0" err="1" smtClean="0">
                <a:solidFill>
                  <a:srgbClr val="000000"/>
                </a:solidFill>
                <a:latin typeface="Arial"/>
              </a:rPr>
              <a:t>unt</a:t>
            </a:r>
            <a:r>
              <a:rPr lang="de-DE" sz="2500" kern="1200" baseline="0" dirty="0" smtClean="0">
                <a:solidFill>
                  <a:srgbClr val="000000"/>
                </a:solidFill>
                <a:latin typeface="Arial"/>
              </a:rPr>
              <a: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quassimenia</a:t>
            </a:r>
            <a:r>
              <a:rPr lang="de-DE" sz="2500" kern="1200" baseline="0" dirty="0" smtClean="0">
                <a:solidFill>
                  <a:srgbClr val="000000"/>
                </a:solidFill>
                <a:latin typeface="Arial"/>
              </a:rPr>
              <a:t> </a:t>
            </a:r>
            <a:r>
              <a:rPr lang="de-DE" sz="2500" kern="1200" baseline="0" dirty="0" err="1" smtClean="0">
                <a:solidFill>
                  <a:srgbClr val="000000"/>
                </a:solidFill>
                <a:latin typeface="Arial"/>
              </a:rPr>
              <a:t>nest</a:t>
            </a:r>
            <a:r>
              <a:rPr lang="de-DE" sz="2500" kern="1200" baseline="0" dirty="0" smtClean="0">
                <a:solidFill>
                  <a:srgbClr val="000000"/>
                </a:solidFill>
                <a:latin typeface="Arial"/>
              </a:rPr>
              <a:t>, </a:t>
            </a:r>
            <a:r>
              <a:rPr lang="de-DE" sz="2500" kern="1200" baseline="0" dirty="0" err="1" smtClean="0">
                <a:solidFill>
                  <a:srgbClr val="000000"/>
                </a:solidFill>
                <a:latin typeface="Arial"/>
              </a:rPr>
              <a:t>explacipis</a:t>
            </a:r>
            <a:r>
              <a:rPr lang="de-DE" sz="2500" kern="1200" baseline="0" dirty="0" smtClean="0">
                <a:solidFill>
                  <a:srgbClr val="000000"/>
                </a:solidFill>
                <a:latin typeface="Arial"/>
              </a:rPr>
              <a:t> si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platur</a:t>
            </a:r>
            <a:r>
              <a:rPr lang="de-DE" sz="2500" kern="1200" baseline="0" dirty="0" smtClean="0">
                <a:solidFill>
                  <a:srgbClr val="000000"/>
                </a:solidFill>
                <a:latin typeface="Arial"/>
              </a:rPr>
              <a:t>? Mi,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paris</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vitate</a:t>
            </a:r>
            <a:r>
              <a:rPr lang="de-DE" sz="2500" kern="1200" baseline="0" dirty="0" smtClean="0">
                <a:solidFill>
                  <a:srgbClr val="000000"/>
                </a:solidFill>
                <a:latin typeface="Arial"/>
              </a:rPr>
              <a:t> </a:t>
            </a:r>
            <a:r>
              <a:rPr lang="de-DE" sz="2500" kern="1200" baseline="0" dirty="0" err="1" smtClean="0">
                <a:solidFill>
                  <a:srgbClr val="000000"/>
                </a:solidFill>
                <a:latin typeface="Arial"/>
              </a:rPr>
              <a:t>eatiis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quianih</a:t>
            </a:r>
            <a:r>
              <a:rPr lang="de-DE" sz="2500" kern="1200" baseline="0" dirty="0" smtClean="0">
                <a:solidFill>
                  <a:srgbClr val="000000"/>
                </a:solidFill>
                <a:latin typeface="Arial"/>
              </a:rPr>
              <a:t> </a:t>
            </a:r>
            <a:r>
              <a:rPr lang="de-DE" sz="2500" kern="1200" baseline="0" dirty="0" err="1" smtClean="0">
                <a:solidFill>
                  <a:srgbClr val="000000"/>
                </a:solidFill>
                <a:latin typeface="Arial"/>
              </a:rPr>
              <a:t>icabo</a:t>
            </a:r>
            <a:r>
              <a:rPr lang="de-DE" sz="2500" kern="1200" baseline="0" dirty="0" smtClean="0">
                <a:solidFill>
                  <a:srgbClr val="000000"/>
                </a:solidFill>
                <a:latin typeface="Arial"/>
              </a:rPr>
              <a:t>. </a:t>
            </a:r>
            <a:r>
              <a:rPr lang="de-DE" sz="2500" kern="1200" baseline="0" dirty="0" err="1" smtClean="0">
                <a:solidFill>
                  <a:srgbClr val="000000"/>
                </a:solidFill>
                <a:latin typeface="Arial"/>
              </a:rPr>
              <a:t>Nequos</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a:t>
            </a:r>
            <a:r>
              <a:rPr lang="de-DE" sz="2500" kern="1200" baseline="0" dirty="0" smtClean="0">
                <a:solidFill>
                  <a:srgbClr val="000000"/>
                </a:solidFill>
                <a:latin typeface="Arial"/>
              </a:rPr>
              <a:t> </a:t>
            </a:r>
            <a:r>
              <a:rPr lang="de-DE" sz="2500" kern="1200" baseline="0" dirty="0" err="1" smtClean="0">
                <a:solidFill>
                  <a:srgbClr val="000000"/>
                </a:solidFill>
                <a:latin typeface="Arial"/>
              </a:rPr>
              <a:t>eoste</a:t>
            </a:r>
            <a:r>
              <a:rPr lang="de-DE" sz="2500" kern="1200" baseline="0" dirty="0" smtClean="0">
                <a:solidFill>
                  <a:srgbClr val="000000"/>
                </a:solidFill>
                <a:latin typeface="Arial"/>
              </a:rPr>
              <a:t> </a:t>
            </a:r>
            <a:r>
              <a:rPr lang="de-DE" sz="2500" kern="1200" baseline="0" dirty="0" err="1" smtClean="0">
                <a:solidFill>
                  <a:srgbClr val="000000"/>
                </a:solidFill>
                <a:latin typeface="Arial"/>
              </a:rPr>
              <a:t>nulparu</a:t>
            </a:r>
            <a:r>
              <a:rPr lang="de-DE" sz="2500" kern="1200" baseline="0" dirty="0" smtClean="0">
                <a:solidFill>
                  <a:srgbClr val="000000"/>
                </a:solidFill>
                <a:latin typeface="Arial"/>
              </a:rPr>
              <a:t> </a:t>
            </a:r>
            <a:r>
              <a:rPr lang="de-DE" sz="2500" kern="1200" baseline="0" dirty="0" err="1" smtClean="0">
                <a:solidFill>
                  <a:srgbClr val="000000"/>
                </a:solidFill>
                <a:latin typeface="Arial"/>
              </a:rPr>
              <a:t>ptatur</a:t>
            </a:r>
            <a:r>
              <a:rPr lang="de-DE" sz="2500" kern="1200" baseline="0" dirty="0" smtClean="0">
                <a:solidFill>
                  <a:srgbClr val="000000"/>
                </a:solidFill>
                <a:latin typeface="Arial"/>
              </a:rPr>
              <a:t>? Qui </a:t>
            </a:r>
            <a:r>
              <a:rPr lang="de-DE" sz="2500" kern="1200" baseline="0" dirty="0" err="1" smtClean="0">
                <a:solidFill>
                  <a:srgbClr val="000000"/>
                </a:solidFill>
                <a:latin typeface="Arial"/>
              </a:rPr>
              <a:t>optiur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soluptiume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estiorepuda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a:t>
            </a:r>
            <a:r>
              <a:rPr lang="de-DE" sz="2500" kern="1200" baseline="0" dirty="0" smtClean="0">
                <a:solidFill>
                  <a:srgbClr val="000000"/>
                </a:solidFill>
                <a:latin typeface="Arial"/>
              </a:rPr>
              <a:t> se </a:t>
            </a:r>
            <a:r>
              <a:rPr lang="de-DE" sz="2500" kern="1200" baseline="0" dirty="0" err="1" smtClean="0">
                <a:solidFill>
                  <a:srgbClr val="000000"/>
                </a:solidFill>
                <a:latin typeface="Arial"/>
              </a:rPr>
              <a:t>voles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quiaspe</a:t>
            </a:r>
            <a:r>
              <a:rPr lang="de-DE" sz="2500" kern="1200" baseline="0" dirty="0" smtClean="0">
                <a:solidFill>
                  <a:srgbClr val="000000"/>
                </a:solidFill>
                <a:latin typeface="Arial"/>
              </a:rPr>
              <a:t> </a:t>
            </a:r>
            <a:r>
              <a:rPr lang="de-DE" sz="2500" kern="1200" baseline="0" dirty="0" err="1" smtClean="0">
                <a:solidFill>
                  <a:srgbClr val="000000"/>
                </a:solidFill>
                <a:latin typeface="Arial"/>
              </a:rPr>
              <a:t>provid</a:t>
            </a:r>
            <a:r>
              <a:rPr lang="de-DE" sz="2500" kern="1200" baseline="0" dirty="0" smtClean="0">
                <a:solidFill>
                  <a:srgbClr val="000000"/>
                </a:solidFill>
                <a:latin typeface="Arial"/>
              </a:rPr>
              <a:t> </a:t>
            </a:r>
            <a:r>
              <a:rPr lang="de-DE" sz="2500" kern="1200" baseline="0" dirty="0" err="1" smtClean="0">
                <a:solidFill>
                  <a:srgbClr val="000000"/>
                </a:solidFill>
                <a:latin typeface="Arial"/>
              </a:rPr>
              <a:t>ullenda</a:t>
            </a:r>
            <a:r>
              <a:rPr lang="de-DE" sz="2500" kern="1200" baseline="0" dirty="0" smtClean="0">
                <a:solidFill>
                  <a:srgbClr val="000000"/>
                </a:solidFill>
                <a:latin typeface="Arial"/>
              </a:rPr>
              <a:t> si </a:t>
            </a:r>
            <a:r>
              <a:rPr lang="de-DE" sz="2500" kern="1200" baseline="0" dirty="0" err="1" smtClean="0">
                <a:solidFill>
                  <a:srgbClr val="000000"/>
                </a:solidFill>
                <a:latin typeface="Arial"/>
              </a:rPr>
              <a:t>neceate</a:t>
            </a:r>
            <a:r>
              <a:rPr lang="de-DE" sz="2500" kern="1200" baseline="0" dirty="0" smtClean="0">
                <a:solidFill>
                  <a:srgbClr val="000000"/>
                </a:solidFill>
                <a:latin typeface="Arial"/>
              </a:rPr>
              <a:t> </a:t>
            </a:r>
            <a:r>
              <a:rPr lang="de-DE" sz="2500" kern="1200" baseline="0" dirty="0" err="1" smtClean="0">
                <a:solidFill>
                  <a:srgbClr val="000000"/>
                </a:solidFill>
                <a:latin typeface="Arial"/>
              </a:rPr>
              <a:t>pedit</a:t>
            </a:r>
            <a:r>
              <a:rPr lang="de-DE" sz="2500" kern="1200" baseline="0" dirty="0" smtClean="0">
                <a:solidFill>
                  <a:srgbClr val="000000"/>
                </a:solidFill>
                <a:latin typeface="Arial"/>
              </a:rPr>
              <a:t> </a:t>
            </a:r>
            <a:r>
              <a:rPr lang="de-DE" sz="2500" kern="1200" baseline="0" dirty="0" err="1" smtClean="0">
                <a:solidFill>
                  <a:srgbClr val="000000"/>
                </a:solidFill>
                <a:latin typeface="Arial"/>
              </a:rPr>
              <a:t>eicient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adi</a:t>
            </a:r>
            <a:r>
              <a:rPr lang="de-DE" sz="2500" kern="1200" baseline="0" dirty="0" smtClean="0">
                <a:solidFill>
                  <a:srgbClr val="000000"/>
                </a:solidFill>
                <a:latin typeface="Arial"/>
              </a:rPr>
              <a:t> </a:t>
            </a:r>
            <a:r>
              <a:rPr lang="de-DE" sz="2500" kern="1200" baseline="0" dirty="0" err="1" smtClean="0">
                <a:solidFill>
                  <a:srgbClr val="000000"/>
                </a:solidFill>
                <a:latin typeface="Arial"/>
              </a:rPr>
              <a:t>sectem</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doluptate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a:t>
            </a:r>
            <a:r>
              <a:rPr lang="de-DE" sz="2500" kern="1200" baseline="0" dirty="0" smtClean="0">
                <a:solidFill>
                  <a:srgbClr val="000000"/>
                </a:solidFill>
                <a:latin typeface="Arial"/>
              </a:rPr>
              <a:t> </a:t>
            </a:r>
            <a:r>
              <a:rPr lang="de-DE" sz="2500" kern="1200" baseline="0" dirty="0" err="1" smtClean="0">
                <a:solidFill>
                  <a:srgbClr val="000000"/>
                </a:solidFill>
                <a:latin typeface="Arial"/>
              </a:rPr>
              <a:t>eatam</a:t>
            </a:r>
            <a:r>
              <a:rPr lang="de-DE" sz="2500" kern="1200" baseline="0" dirty="0" smtClean="0">
                <a:solidFill>
                  <a:srgbClr val="000000"/>
                </a:solidFill>
                <a:latin typeface="Arial"/>
              </a:rPr>
              <a:t> in </a:t>
            </a:r>
            <a:r>
              <a:rPr lang="de-DE" sz="2500" kern="1200" baseline="0" dirty="0" err="1" smtClean="0">
                <a:solidFill>
                  <a:srgbClr val="000000"/>
                </a:solidFill>
                <a:latin typeface="Arial"/>
              </a:rPr>
              <a:t>ra</a:t>
            </a:r>
            <a:r>
              <a:rPr lang="de-DE" sz="2500" kern="1200" baseline="0" dirty="0" smtClean="0">
                <a:solidFill>
                  <a:srgbClr val="000000"/>
                </a:solidFill>
                <a:latin typeface="Arial"/>
              </a:rPr>
              <a:t> </a:t>
            </a:r>
            <a:r>
              <a:rPr lang="de-DE" sz="2500" kern="1200" baseline="0" dirty="0" err="1" smtClean="0">
                <a:solidFill>
                  <a:srgbClr val="000000"/>
                </a:solidFill>
                <a:latin typeface="Arial"/>
              </a:rPr>
              <a:t>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viducidis</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Em</a:t>
            </a:r>
            <a:r>
              <a:rPr lang="de-DE" sz="2500" kern="1200" baseline="0" dirty="0" smtClean="0">
                <a:solidFill>
                  <a:srgbClr val="000000"/>
                </a:solidFill>
                <a:latin typeface="Arial"/>
              </a:rPr>
              <a:t> </a:t>
            </a:r>
            <a:r>
              <a:rPr lang="de-DE" sz="2500" kern="1200" baseline="0" dirty="0" err="1" smtClean="0">
                <a:solidFill>
                  <a:srgbClr val="000000"/>
                </a:solidFill>
                <a:latin typeface="Arial"/>
              </a:rPr>
              <a:t>deles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doluptus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estotatur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Igendella</a:t>
            </a:r>
            <a:r>
              <a:rPr lang="de-DE" sz="2500" kern="1200" baseline="0" dirty="0" smtClean="0">
                <a:solidFill>
                  <a:srgbClr val="000000"/>
                </a:solidFill>
                <a:latin typeface="Arial"/>
              </a:rPr>
              <a:t> </a:t>
            </a:r>
            <a:r>
              <a:rPr lang="de-DE" sz="2500" kern="1200" baseline="0" dirty="0" err="1" smtClean="0">
                <a:solidFill>
                  <a:srgbClr val="000000"/>
                </a:solidFill>
                <a:latin typeface="Arial"/>
              </a:rPr>
              <a:t>preped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fugiasp</a:t>
            </a:r>
            <a:r>
              <a:rPr lang="de-DE" sz="2500" kern="1200" baseline="0" dirty="0" smtClean="0">
                <a:solidFill>
                  <a:srgbClr val="000000"/>
                </a:solidFill>
                <a:latin typeface="Arial"/>
              </a:rPr>
              <a:t> </a:t>
            </a:r>
            <a:r>
              <a:rPr lang="de-DE" sz="2500" kern="1200" baseline="0" dirty="0" err="1" smtClean="0">
                <a:solidFill>
                  <a:srgbClr val="000000"/>
                </a:solidFill>
                <a:latin typeface="Arial"/>
              </a:rPr>
              <a:t>eraerum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autaspe</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tiatiate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voluptur</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peruntu</a:t>
            </a:r>
            <a:r>
              <a:rPr lang="de-DE" sz="2500" kern="1200" baseline="0" dirty="0" smtClean="0">
                <a:solidFill>
                  <a:srgbClr val="000000"/>
                </a:solidFill>
                <a:latin typeface="Arial"/>
              </a:rPr>
              <a:t> </a:t>
            </a:r>
            <a:r>
              <a:rPr lang="de-DE" sz="2500" kern="1200" baseline="0" dirty="0" err="1" smtClean="0">
                <a:solidFill>
                  <a:srgbClr val="000000"/>
                </a:solidFill>
                <a:latin typeface="Arial"/>
              </a:rPr>
              <a:t>ribusandio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voloreperit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omnimpe</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corrum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exerior</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repedig</a:t>
            </a:r>
            <a:r>
              <a:rPr lang="de-DE" sz="2500" kern="1200" baseline="0" dirty="0" smtClean="0">
                <a:solidFill>
                  <a:srgbClr val="000000"/>
                </a:solidFill>
                <a:latin typeface="Arial"/>
              </a:rPr>
              <a:t> </a:t>
            </a:r>
            <a:r>
              <a:rPr lang="de-DE" sz="2500" kern="1200" baseline="0" dirty="0" err="1" smtClean="0">
                <a:solidFill>
                  <a:srgbClr val="000000"/>
                </a:solidFill>
                <a:latin typeface="Arial"/>
              </a:rPr>
              <a:t>entiaecta</a:t>
            </a:r>
            <a:r>
              <a:rPr lang="de-DE" sz="2500" kern="1200" baseline="0" dirty="0" smtClean="0">
                <a:solidFill>
                  <a:srgbClr val="000000"/>
                </a:solidFill>
                <a:latin typeface="Arial"/>
              </a:rPr>
              <a:t> </a:t>
            </a:r>
            <a:r>
              <a:rPr lang="de-DE" sz="2500" kern="1200" baseline="0" dirty="0" err="1" smtClean="0">
                <a:solidFill>
                  <a:srgbClr val="000000"/>
                </a:solidFill>
                <a:latin typeface="Arial"/>
              </a:rPr>
              <a: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rere</a:t>
            </a:r>
            <a:r>
              <a:rPr lang="de-DE" sz="2500" kern="1200" baseline="0" dirty="0" smtClean="0">
                <a:solidFill>
                  <a:srgbClr val="000000"/>
                </a:solidFill>
                <a:latin typeface="Arial"/>
              </a:rPr>
              <a:t>, </a:t>
            </a:r>
            <a:r>
              <a:rPr lang="de-DE" sz="2500" kern="1200" baseline="0" dirty="0" err="1" smtClean="0">
                <a:solidFill>
                  <a:srgbClr val="000000"/>
                </a:solidFill>
                <a:latin typeface="Arial"/>
              </a:rPr>
              <a:t>occus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delitas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alis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acculpa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ideliquiam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aceaquid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modit</a:t>
            </a:r>
            <a:r>
              <a:rPr lang="de-DE" sz="2500" kern="1200" baseline="0" dirty="0" smtClean="0">
                <a:solidFill>
                  <a:srgbClr val="000000"/>
                </a:solidFill>
                <a:latin typeface="Arial"/>
              </a:rPr>
              <a:t> </a:t>
            </a:r>
            <a:r>
              <a:rPr lang="de-DE" sz="2500" kern="1200" baseline="0" dirty="0" err="1" smtClean="0">
                <a:solidFill>
                  <a:srgbClr val="000000"/>
                </a:solidFill>
                <a:latin typeface="Arial"/>
              </a:rPr>
              <a:t>aspid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eaque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illignissim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quiassu</a:t>
            </a:r>
            <a:r>
              <a:rPr lang="de-DE" sz="2500" kern="1200" baseline="0" dirty="0" smtClean="0">
                <a:solidFill>
                  <a:srgbClr val="000000"/>
                </a:solidFill>
                <a:latin typeface="Arial"/>
              </a:rPr>
              <a:t> </a:t>
            </a:r>
            <a:r>
              <a:rPr lang="de-DE" sz="2500" kern="1200" baseline="0" dirty="0" err="1" smtClean="0">
                <a:solidFill>
                  <a:srgbClr val="000000"/>
                </a:solidFill>
                <a:latin typeface="Arial"/>
              </a:rPr>
              <a:t>nderit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corem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faceata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la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Nequia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voloratusci</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mos</a:t>
            </a:r>
            <a:r>
              <a:rPr lang="de-DE" sz="2500" kern="1200" baseline="0" dirty="0" smtClean="0">
                <a:solidFill>
                  <a:srgbClr val="000000"/>
                </a:solidFill>
                <a:latin typeface="Arial"/>
              </a:rPr>
              <a:t> </a:t>
            </a:r>
            <a:r>
              <a:rPr lang="de-DE" sz="2500" kern="1200" baseline="0" dirty="0" err="1" smtClean="0">
                <a:solidFill>
                  <a:srgbClr val="000000"/>
                </a:solidFill>
                <a:latin typeface="Arial"/>
              </a:rPr>
              <a:t>ipidella</a:t>
            </a:r>
            <a:r>
              <a:rPr lang="de-DE" sz="2500" kern="1200" baseline="0" dirty="0" smtClean="0">
                <a:solidFill>
                  <a:srgbClr val="000000"/>
                </a:solidFill>
                <a:latin typeface="Arial"/>
              </a:rPr>
              <a:t> </a:t>
            </a:r>
            <a:r>
              <a:rPr lang="de-DE" sz="2500" kern="1200" baseline="0" dirty="0" err="1" smtClean="0">
                <a:solidFill>
                  <a:srgbClr val="000000"/>
                </a:solidFill>
                <a:latin typeface="Arial"/>
              </a:rPr>
              <a:t>simust</a:t>
            </a:r>
            <a:r>
              <a:rPr lang="de-DE" sz="2500" kern="1200" baseline="0" dirty="0" smtClean="0">
                <a:solidFill>
                  <a:srgbClr val="000000"/>
                </a:solidFill>
                <a:latin typeface="Arial"/>
              </a:rPr>
              <a:t>, </a:t>
            </a:r>
            <a:r>
              <a:rPr lang="de-DE" sz="2500" kern="1200" baseline="0" dirty="0" err="1" smtClean="0">
                <a:solidFill>
                  <a:srgbClr val="000000"/>
                </a:solidFill>
                <a:latin typeface="Arial"/>
              </a:rPr>
              <a:t>erferumquam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dolum</a:t>
            </a:r>
            <a:r>
              <a:rPr lang="de-DE" sz="2500" kern="1200" baseline="0" dirty="0" smtClean="0">
                <a:solidFill>
                  <a:srgbClr val="000000"/>
                </a:solidFill>
                <a:latin typeface="Arial"/>
              </a:rPr>
              <a:t> in </a:t>
            </a:r>
            <a:r>
              <a:rPr lang="de-DE" sz="2500" kern="1200" baseline="0" dirty="0" err="1" smtClean="0">
                <a:solidFill>
                  <a:srgbClr val="000000"/>
                </a:solidFill>
                <a:latin typeface="Arial"/>
              </a:rPr>
              <a:t>eseque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pe</a:t>
            </a:r>
            <a:r>
              <a:rPr lang="de-DE" sz="2500" kern="1200" baseline="0" dirty="0" smtClean="0">
                <a:solidFill>
                  <a:srgbClr val="000000"/>
                </a:solidFill>
                <a:latin typeface="Arial"/>
              </a:rPr>
              <a:t> </a:t>
            </a:r>
            <a:r>
              <a:rPr lang="de-DE" sz="2500" kern="1200" baseline="0" dirty="0" err="1" smtClean="0">
                <a:solidFill>
                  <a:srgbClr val="000000"/>
                </a:solidFill>
                <a:latin typeface="Arial"/>
              </a:rPr>
              <a:t>sed</a:t>
            </a:r>
            <a:r>
              <a:rPr lang="de-DE" sz="2500" kern="1200" baseline="0" dirty="0" smtClean="0">
                <a:solidFill>
                  <a:srgbClr val="000000"/>
                </a:solidFill>
                <a:latin typeface="Arial"/>
              </a:rPr>
              <a:t> quas </a:t>
            </a:r>
            <a:r>
              <a:rPr lang="de-DE" sz="2500" kern="1200" baseline="0" dirty="0" err="1" smtClean="0">
                <a:solidFill>
                  <a:srgbClr val="000000"/>
                </a:solidFill>
                <a:latin typeface="Arial"/>
              </a:rPr>
              <a:t>doluptae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nimusda</a:t>
            </a:r>
            <a:r>
              <a:rPr lang="de-DE" sz="2500" kern="1200" baseline="0" dirty="0" smtClean="0">
                <a:solidFill>
                  <a:srgbClr val="000000"/>
                </a:solidFill>
                <a:latin typeface="Arial"/>
              </a:rPr>
              <a:t> </a:t>
            </a:r>
            <a:r>
              <a:rPr lang="de-DE" sz="2500" kern="1200" baseline="0" dirty="0" err="1" smtClean="0">
                <a:solidFill>
                  <a:srgbClr val="000000"/>
                </a:solidFill>
                <a:latin typeface="Arial"/>
              </a:rPr>
              <a:t>ndebitas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rehentio</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quiaspero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magnimp</a:t>
            </a:r>
            <a:r>
              <a:rPr lang="de-DE" sz="2500" kern="1200" baseline="0" dirty="0" smtClean="0">
                <a:solidFill>
                  <a:srgbClr val="000000"/>
                </a:solidFill>
                <a:latin typeface="Arial"/>
              </a:rPr>
              <a:t> </a:t>
            </a:r>
            <a:r>
              <a:rPr lang="de-DE" sz="2500" kern="1200" baseline="0" dirty="0" err="1" smtClean="0">
                <a:solidFill>
                  <a:srgbClr val="000000"/>
                </a:solidFill>
                <a:latin typeface="Arial"/>
              </a:rPr>
              <a:t>orrorum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sundam</a:t>
            </a:r>
            <a:r>
              <a:rPr lang="de-DE" sz="2500" kern="1200" baseline="0" dirty="0" smtClean="0">
                <a:solidFill>
                  <a:srgbClr val="000000"/>
                </a:solidFill>
                <a:latin typeface="Arial"/>
              </a:rPr>
              <a:t> </a:t>
            </a:r>
            <a:r>
              <a:rPr lang="de-DE" sz="2500" kern="1200" baseline="0" dirty="0" err="1" smtClean="0">
                <a:solidFill>
                  <a:srgbClr val="000000"/>
                </a:solidFill>
                <a:latin typeface="Arial"/>
              </a:rPr>
              <a:t>eat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litatin</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experia</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a:t>
            </a:r>
            <a:r>
              <a:rPr lang="de-DE" sz="2500" kern="1200" baseline="0" dirty="0" smtClean="0">
                <a:solidFill>
                  <a:srgbClr val="000000"/>
                </a:solidFill>
                <a:latin typeface="Arial"/>
              </a:rPr>
              <a:t> </a:t>
            </a:r>
            <a:r>
              <a:rPr lang="de-DE" sz="2500" kern="1200" baseline="0" dirty="0" err="1" smtClean="0">
                <a:solidFill>
                  <a:srgbClr val="000000"/>
                </a:solidFill>
                <a:latin typeface="Arial"/>
              </a:rPr>
              <a:t>unt</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quamet</a:t>
            </a:r>
            <a:r>
              <a:rPr lang="de-DE" sz="2500" kern="1200" baseline="0" dirty="0" smtClean="0">
                <a:solidFill>
                  <a:srgbClr val="000000"/>
                </a:solidFill>
                <a:latin typeface="Arial"/>
              </a:rPr>
              <a:t> </a:t>
            </a:r>
            <a:r>
              <a:rPr lang="de-DE" sz="2500" kern="1200" baseline="0" dirty="0" err="1" smtClean="0">
                <a:solidFill>
                  <a:srgbClr val="000000"/>
                </a:solidFill>
                <a:latin typeface="Arial"/>
              </a:rPr>
              <a:t>laccabo</a:t>
            </a:r>
            <a:r>
              <a:rPr lang="de-DE" sz="2500" kern="1200" baseline="0" dirty="0" smtClean="0">
                <a:solidFill>
                  <a:srgbClr val="000000"/>
                </a:solidFill>
                <a:latin typeface="Arial"/>
              </a:rPr>
              <a:t>. Min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oditatistem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ratemporesti</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volesciur</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peruntu</a:t>
            </a:r>
            <a:r>
              <a:rPr lang="de-DE" sz="2500" kern="1200" baseline="0" dirty="0" smtClean="0">
                <a:solidFill>
                  <a:srgbClr val="000000"/>
                </a:solidFill>
                <a:latin typeface="Arial"/>
              </a:rPr>
              <a:t> </a:t>
            </a:r>
            <a:r>
              <a:rPr lang="de-DE" sz="2500" kern="1200" baseline="0" dirty="0" err="1" smtClean="0">
                <a:solidFill>
                  <a:srgbClr val="000000"/>
                </a:solidFill>
                <a:latin typeface="Arial"/>
              </a:rPr>
              <a:t>ribusandio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voloreperit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omnimpe</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corrum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exerior</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repedig</a:t>
            </a:r>
            <a:r>
              <a:rPr lang="de-DE" sz="2500" kern="1200" baseline="0" dirty="0" smtClean="0">
                <a:solidFill>
                  <a:srgbClr val="000000"/>
                </a:solidFill>
                <a:latin typeface="Arial"/>
              </a:rPr>
              <a:t> </a:t>
            </a:r>
            <a:r>
              <a:rPr lang="de-DE" sz="2500" kern="1200" baseline="0" dirty="0" err="1" smtClean="0">
                <a:solidFill>
                  <a:srgbClr val="000000"/>
                </a:solidFill>
                <a:latin typeface="Arial"/>
              </a:rPr>
              <a:t>entiaecta</a:t>
            </a:r>
            <a:r>
              <a:rPr lang="de-DE" sz="2500" kern="1200" baseline="0" dirty="0" smtClean="0">
                <a:solidFill>
                  <a:srgbClr val="000000"/>
                </a:solidFill>
                <a:latin typeface="Arial"/>
              </a:rPr>
              <a:t> </a:t>
            </a:r>
            <a:r>
              <a:rPr lang="de-DE" sz="2500" kern="1200" baseline="0" dirty="0" err="1" smtClean="0">
                <a:solidFill>
                  <a:srgbClr val="000000"/>
                </a:solidFill>
                <a:latin typeface="Arial"/>
              </a:rPr>
              <a: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rere</a:t>
            </a:r>
            <a:r>
              <a:rPr lang="de-DE" sz="2500" kern="1200" baseline="0" dirty="0" smtClean="0">
                <a:solidFill>
                  <a:srgbClr val="000000"/>
                </a:solidFill>
                <a:latin typeface="Arial"/>
              </a:rPr>
              <a:t>, </a:t>
            </a:r>
            <a:r>
              <a:rPr lang="de-DE" sz="2500" kern="1200" baseline="0" dirty="0" err="1" smtClean="0">
                <a:solidFill>
                  <a:srgbClr val="000000"/>
                </a:solidFill>
                <a:latin typeface="Arial"/>
              </a:rPr>
              <a:t>occus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delitas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alis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acculpa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ideliquiam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aceaquid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modit</a:t>
            </a:r>
            <a:r>
              <a:rPr lang="de-DE" sz="2500" kern="1200" baseline="0" dirty="0" smtClean="0">
                <a:solidFill>
                  <a:srgbClr val="000000"/>
                </a:solidFill>
                <a:latin typeface="Arial"/>
              </a:rPr>
              <a:t> </a:t>
            </a:r>
            <a:r>
              <a:rPr lang="de-DE" sz="2500" kern="1200" baseline="0" dirty="0" err="1" smtClean="0">
                <a:solidFill>
                  <a:srgbClr val="000000"/>
                </a:solidFill>
                <a:latin typeface="Arial"/>
              </a:rPr>
              <a:t>aspid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eaque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illignissim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quiassu</a:t>
            </a:r>
            <a:r>
              <a:rPr lang="de-DE" sz="2500" kern="1200" baseline="0" dirty="0" smtClean="0">
                <a:solidFill>
                  <a:srgbClr val="000000"/>
                </a:solidFill>
                <a:latin typeface="Arial"/>
              </a:rPr>
              <a:t> </a:t>
            </a:r>
            <a:r>
              <a:rPr lang="de-DE" sz="2500" kern="1200" baseline="0" dirty="0" err="1" smtClean="0">
                <a:solidFill>
                  <a:srgbClr val="000000"/>
                </a:solidFill>
                <a:latin typeface="Arial"/>
              </a:rPr>
              <a:t>nderit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corem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faceata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la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p>
        </p:txBody>
      </p:sp>
      <p:sp>
        <p:nvSpPr>
          <p:cNvPr id="5" name="Fußzeilenplatzhalter 4"/>
          <p:cNvSpPr>
            <a:spLocks noGrp="1"/>
          </p:cNvSpPr>
          <p:nvPr>
            <p:ph type="ftr" sz="quarter" idx="11"/>
          </p:nvPr>
        </p:nvSpPr>
        <p:spPr>
          <a:xfrm>
            <a:off x="1656000" y="27936000"/>
            <a:ext cx="39492000" cy="741491"/>
          </a:xfrm>
          <a:prstGeom prst="rect">
            <a:avLst/>
          </a:prstGeom>
        </p:spPr>
        <p:txBody>
          <a:bodyPr/>
          <a:lstStyle/>
          <a:p>
            <a:r>
              <a:rPr lang="de-DE" b="1" dirty="0" smtClean="0"/>
              <a:t>Technische Universität München </a:t>
            </a:r>
          </a:p>
          <a:p>
            <a:r>
              <a:rPr lang="de-DE" dirty="0" smtClean="0"/>
              <a:t>Fakultät für Mustertechnik </a:t>
            </a:r>
          </a:p>
          <a:p>
            <a:r>
              <a:rPr lang="de-DE" dirty="0" smtClean="0"/>
              <a:t>Lehrstuhl für Musterverfahren</a:t>
            </a:r>
          </a:p>
        </p:txBody>
      </p:sp>
      <p:sp>
        <p:nvSpPr>
          <p:cNvPr id="13" name="Bildplatzhalter 12"/>
          <p:cNvSpPr>
            <a:spLocks noGrp="1"/>
          </p:cNvSpPr>
          <p:nvPr>
            <p:ph type="pic" sz="quarter" idx="16"/>
          </p:nvPr>
        </p:nvSpPr>
        <p:spPr>
          <a:xfrm>
            <a:off x="9666958" y="20684603"/>
            <a:ext cx="7380000" cy="6120000"/>
          </a:xfrm>
          <a:prstGeom prst="rect">
            <a:avLst/>
          </a:prstGeom>
        </p:spPr>
        <p:txBody>
          <a:bodyPr bIns="46800" anchor="t" anchorCtr="0"/>
          <a:lstStyle/>
          <a:p>
            <a:r>
              <a:rPr lang="de-DE" smtClean="0"/>
              <a:t>Bild durch Klicken auf Symbol hinzufügen</a:t>
            </a:r>
            <a:endParaRPr lang="de-DE" dirty="0"/>
          </a:p>
        </p:txBody>
      </p:sp>
      <p:sp>
        <p:nvSpPr>
          <p:cNvPr id="19" name="Textplatzhalter 18"/>
          <p:cNvSpPr>
            <a:spLocks noGrp="1"/>
          </p:cNvSpPr>
          <p:nvPr>
            <p:ph type="body" sz="quarter" idx="17" hasCustomPrompt="1"/>
          </p:nvPr>
        </p:nvSpPr>
        <p:spPr>
          <a:xfrm>
            <a:off x="9666958" y="26805283"/>
            <a:ext cx="7380000" cy="254669"/>
          </a:xfrm>
          <a:prstGeom prst="rect">
            <a:avLst/>
          </a:prstGeom>
        </p:spPr>
        <p:txBody>
          <a:bodyPr lIns="0" tIns="0" rIns="0" bIns="0" anchor="b" anchorCtr="0"/>
          <a:lstStyle>
            <a:lvl1pPr>
              <a:buNone/>
              <a:defRPr sz="1400"/>
            </a:lvl1pPr>
          </a:lstStyle>
          <a:p>
            <a:pPr lvl="0"/>
            <a:r>
              <a:rPr lang="de-DE" dirty="0" smtClean="0"/>
              <a:t>Bildunterschrift, Autor </a:t>
            </a:r>
            <a:r>
              <a:rPr lang="de-DE" dirty="0" err="1" smtClean="0"/>
              <a:t>etc</a:t>
            </a:r>
            <a:endParaRPr lang="de-DE" dirty="0"/>
          </a:p>
        </p:txBody>
      </p:sp>
      <p:sp>
        <p:nvSpPr>
          <p:cNvPr id="12" name="Bildplatzhalter 12"/>
          <p:cNvSpPr>
            <a:spLocks noGrp="1"/>
          </p:cNvSpPr>
          <p:nvPr>
            <p:ph type="pic" sz="quarter" idx="18"/>
          </p:nvPr>
        </p:nvSpPr>
        <p:spPr>
          <a:xfrm>
            <a:off x="25761566" y="9091315"/>
            <a:ext cx="7380000" cy="9360360"/>
          </a:xfrm>
          <a:prstGeom prst="rect">
            <a:avLst/>
          </a:prstGeom>
        </p:spPr>
        <p:txBody>
          <a:bodyPr bIns="46800" anchor="t" anchorCtr="0"/>
          <a:lstStyle/>
          <a:p>
            <a:r>
              <a:rPr lang="de-DE" smtClean="0"/>
              <a:t>Bild durch Klicken auf Symbol hinzufügen</a:t>
            </a:r>
            <a:endParaRPr lang="de-DE" dirty="0"/>
          </a:p>
        </p:txBody>
      </p:sp>
      <p:sp>
        <p:nvSpPr>
          <p:cNvPr id="14" name="Textplatzhalter 18"/>
          <p:cNvSpPr>
            <a:spLocks noGrp="1"/>
          </p:cNvSpPr>
          <p:nvPr>
            <p:ph type="body" sz="quarter" idx="19" hasCustomPrompt="1"/>
          </p:nvPr>
        </p:nvSpPr>
        <p:spPr>
          <a:xfrm>
            <a:off x="25761566" y="18452355"/>
            <a:ext cx="7380000" cy="254669"/>
          </a:xfrm>
          <a:prstGeom prst="rect">
            <a:avLst/>
          </a:prstGeom>
        </p:spPr>
        <p:txBody>
          <a:bodyPr lIns="0" tIns="0" rIns="0" bIns="0" anchor="b" anchorCtr="0"/>
          <a:lstStyle>
            <a:lvl1pPr>
              <a:buNone/>
              <a:defRPr sz="1400"/>
            </a:lvl1pPr>
          </a:lstStyle>
          <a:p>
            <a:pPr lvl="0"/>
            <a:r>
              <a:rPr lang="de-DE" dirty="0" smtClean="0"/>
              <a:t>Bildunterschrift, Autor </a:t>
            </a:r>
            <a:r>
              <a:rPr lang="de-DE" dirty="0" err="1" smtClean="0"/>
              <a:t>etc</a:t>
            </a:r>
            <a:endParaRPr lang="de-DE" dirty="0"/>
          </a:p>
        </p:txBody>
      </p:sp>
      <p:sp>
        <p:nvSpPr>
          <p:cNvPr id="15" name="Titel 10"/>
          <p:cNvSpPr>
            <a:spLocks noGrp="1"/>
          </p:cNvSpPr>
          <p:nvPr>
            <p:ph type="title" hasCustomPrompt="1"/>
          </p:nvPr>
        </p:nvSpPr>
        <p:spPr>
          <a:xfrm>
            <a:off x="1656000" y="4950000"/>
            <a:ext cx="39492000" cy="810948"/>
          </a:xfrm>
          <a:prstGeom prst="rect">
            <a:avLst/>
          </a:prstGeom>
        </p:spPr>
        <p:txBody>
          <a:bodyPr lIns="0" tIns="0" rIns="0" bIns="0" anchor="ctr" anchorCtr="0"/>
          <a:lstStyle>
            <a:lvl1pPr>
              <a:defRPr/>
            </a:lvl1pPr>
          </a:lstStyle>
          <a:p>
            <a:r>
              <a:rPr lang="de-DE" dirty="0" smtClean="0"/>
              <a:t>Überschrift 1</a:t>
            </a:r>
            <a:endParaRPr lang="de-DE" dirty="0"/>
          </a:p>
        </p:txBody>
      </p:sp>
      <p:sp>
        <p:nvSpPr>
          <p:cNvPr id="16" name="Textplatzhalter 16"/>
          <p:cNvSpPr>
            <a:spLocks noGrp="1"/>
          </p:cNvSpPr>
          <p:nvPr>
            <p:ph type="body" sz="quarter" idx="14" hasCustomPrompt="1"/>
          </p:nvPr>
        </p:nvSpPr>
        <p:spPr>
          <a:xfrm>
            <a:off x="1656000" y="8172000"/>
            <a:ext cx="39492000" cy="508672"/>
          </a:xfrm>
          <a:prstGeom prst="rect">
            <a:avLst/>
          </a:prstGeom>
        </p:spPr>
        <p:txBody>
          <a:bodyPr lIns="0" tIns="0" rIns="0" bIns="0" anchor="ctr" anchorCtr="0"/>
          <a:lstStyle>
            <a:lvl1pPr>
              <a:buNone/>
              <a:defRPr sz="4400" baseline="0"/>
            </a:lvl1pPr>
          </a:lstStyle>
          <a:p>
            <a:r>
              <a:rPr lang="de-DE" sz="4400" baseline="0" dirty="0" smtClean="0">
                <a:latin typeface="Arial" pitchFamily="34" charset="0"/>
                <a:cs typeface="Arial" pitchFamily="34" charset="0"/>
              </a:rPr>
              <a:t>Überschrift 3</a:t>
            </a:r>
            <a:endParaRPr lang="de-DE" sz="6700" dirty="0">
              <a:latin typeface="Arial" pitchFamily="34" charset="0"/>
              <a:cs typeface="Arial" pitchFamily="34" charset="0"/>
            </a:endParaRPr>
          </a:p>
        </p:txBody>
      </p:sp>
      <p:sp>
        <p:nvSpPr>
          <p:cNvPr id="17" name="Textplatzhalter 9"/>
          <p:cNvSpPr>
            <a:spLocks noGrp="1"/>
          </p:cNvSpPr>
          <p:nvPr>
            <p:ph type="body" sz="quarter" idx="15" hasCustomPrompt="1"/>
          </p:nvPr>
        </p:nvSpPr>
        <p:spPr>
          <a:xfrm>
            <a:off x="1655999" y="6804000"/>
            <a:ext cx="39492000" cy="595131"/>
          </a:xfrm>
          <a:prstGeom prst="rect">
            <a:avLst/>
          </a:prstGeom>
        </p:spPr>
        <p:txBody>
          <a:bodyPr lIns="0" tIns="0" rIns="0" bIns="0" anchor="ctr" anchorCtr="0"/>
          <a:lstStyle>
            <a:lvl1pPr>
              <a:buNone/>
              <a:defRPr sz="6700" baseline="0"/>
            </a:lvl1pPr>
          </a:lstStyle>
          <a:p>
            <a:pPr lvl="0"/>
            <a:r>
              <a:rPr lang="de-DE" dirty="0" smtClean="0"/>
              <a:t>Überschrift 2</a:t>
            </a:r>
            <a:endParaRPr lang="de-DE"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EXTBOXEN 5 Spalten">
    <p:spTree>
      <p:nvGrpSpPr>
        <p:cNvPr id="1" name=""/>
        <p:cNvGrpSpPr/>
        <p:nvPr/>
      </p:nvGrpSpPr>
      <p:grpSpPr>
        <a:xfrm>
          <a:off x="0" y="0"/>
          <a:ext cx="0" cy="0"/>
          <a:chOff x="0" y="0"/>
          <a:chExt cx="0" cy="0"/>
        </a:xfrm>
      </p:grpSpPr>
      <p:sp>
        <p:nvSpPr>
          <p:cNvPr id="21" name="Textplatzhalter 16"/>
          <p:cNvSpPr>
            <a:spLocks noGrp="1"/>
          </p:cNvSpPr>
          <p:nvPr>
            <p:ph type="body" sz="quarter" idx="22" hasCustomPrompt="1"/>
          </p:nvPr>
        </p:nvSpPr>
        <p:spPr>
          <a:xfrm>
            <a:off x="17745238" y="8784000"/>
            <a:ext cx="7308000" cy="18426761"/>
          </a:xfrm>
          <a:prstGeom prst="rect">
            <a:avLst/>
          </a:prstGeom>
        </p:spPr>
        <p:txBody>
          <a:bodyPr lIns="0" tIns="504000" rIns="0" bIns="0"/>
          <a:lstStyle>
            <a:lvl1pPr marL="0" indent="0" rtl="0">
              <a:lnSpc>
                <a:spcPts val="3200"/>
              </a:lnSpc>
              <a:spcBef>
                <a:spcPts val="0"/>
              </a:spcBef>
              <a:spcAft>
                <a:spcPts val="3200"/>
              </a:spcAft>
              <a:buFontTx/>
              <a:buNone/>
              <a:defRPr/>
            </a:lvl1pPr>
            <a:lvl2pPr marL="0" indent="0">
              <a:lnSpc>
                <a:spcPts val="3200"/>
              </a:lnSpc>
              <a:spcBef>
                <a:spcPts val="0"/>
              </a:spcBef>
              <a:buNone/>
              <a:defRPr b="1"/>
            </a:lvl2pPr>
            <a:lvl3pPr marL="144000" indent="-144000" algn="l" defTabSz="4176431" rtl="0" eaLnBrk="1" latinLnBrk="0" hangingPunct="1">
              <a:lnSpc>
                <a:spcPts val="3200"/>
              </a:lnSpc>
              <a:spcBef>
                <a:spcPts val="0"/>
              </a:spcBef>
              <a:spcAft>
                <a:spcPts val="3200"/>
              </a:spcAft>
              <a:buFont typeface="Arial" pitchFamily="34" charset="0"/>
              <a:buChar char="•"/>
              <a:defRPr/>
            </a:lvl3pPr>
            <a:lvl4pPr marL="0" indent="0">
              <a:defRPr/>
            </a:lvl4pPr>
            <a:lvl5pPr>
              <a:defRPr/>
            </a:lvl5pPr>
          </a:lstStyle>
          <a:p>
            <a:pPr rtl="0"/>
            <a:r>
              <a:rPr lang="de-DE" sz="2500" kern="1200" baseline="0" dirty="0" smtClean="0">
                <a:solidFill>
                  <a:srgbClr val="000000"/>
                </a:solidFill>
                <a:latin typeface="Arial"/>
              </a:rPr>
              <a:t>Papier-stärke (sog. Grammatur) und Haptik achten.</a:t>
            </a:r>
          </a:p>
          <a:p>
            <a:pPr rtl="0"/>
            <a:r>
              <a:rPr lang="de-DE" sz="2500" kern="1200" baseline="0" dirty="0" smtClean="0">
                <a:solidFill>
                  <a:srgbClr val="000000"/>
                </a:solidFill>
                <a:latin typeface="Arial"/>
              </a:rPr>
              <a:t>Weitere Informationen zum Corporate Design der TUM finden Sie unter www.tum.de/cd</a:t>
            </a:r>
          </a:p>
          <a:p>
            <a:pPr lvl="1"/>
            <a:r>
              <a:rPr lang="de-DE" dirty="0" smtClean="0"/>
              <a:t>Blindtext</a:t>
            </a:r>
          </a:p>
          <a:p>
            <a:pPr rtl="0"/>
            <a:r>
              <a:rPr lang="de-DE" sz="2500" kern="1200" baseline="0" dirty="0" err="1" smtClean="0">
                <a:solidFill>
                  <a:srgbClr val="000000"/>
                </a:solidFill>
                <a:latin typeface="Arial"/>
              </a:rPr>
              <a:t>Pa</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dolumquatur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officiist</a:t>
            </a:r>
            <a:r>
              <a:rPr lang="de-DE" sz="2500" kern="1200" baseline="0" dirty="0" smtClean="0">
                <a:solidFill>
                  <a:srgbClr val="000000"/>
                </a:solidFill>
                <a:latin typeface="Arial"/>
              </a:rPr>
              <a:t>, </a:t>
            </a:r>
            <a:r>
              <a:rPr lang="de-DE" sz="2500" kern="1200" baseline="0" dirty="0" err="1" smtClean="0">
                <a:solidFill>
                  <a:srgbClr val="000000"/>
                </a:solidFill>
                <a:latin typeface="Arial"/>
              </a:rPr>
              <a:t>cullacc</a:t>
            </a:r>
            <a:r>
              <a:rPr lang="de-DE" sz="2500" kern="1200" baseline="0" dirty="0" smtClean="0">
                <a:solidFill>
                  <a:srgbClr val="000000"/>
                </a:solidFill>
                <a:latin typeface="Arial"/>
              </a:rPr>
              <a:t> </a:t>
            </a:r>
            <a:r>
              <a:rPr lang="de-DE" sz="2500" kern="1200" baseline="0" dirty="0" err="1" smtClean="0">
                <a:solidFill>
                  <a:srgbClr val="000000"/>
                </a:solidFill>
                <a:latin typeface="Arial"/>
              </a:rPr>
              <a:t>umquod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res</a:t>
            </a:r>
            <a:r>
              <a:rPr lang="de-DE" sz="2500" kern="1200" baseline="0" dirty="0" smtClean="0">
                <a:solidFill>
                  <a:srgbClr val="000000"/>
                </a:solidFill>
                <a:latin typeface="Arial"/>
              </a:rPr>
              <a:t> ex et </a:t>
            </a:r>
            <a:r>
              <a:rPr lang="de-DE" sz="2500" kern="1200" baseline="0" dirty="0" err="1" smtClean="0">
                <a:solidFill>
                  <a:srgbClr val="000000"/>
                </a:solidFill>
                <a:latin typeface="Arial"/>
              </a:rPr>
              <a:t>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volum</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lit</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quam</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ea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elitatur</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experep</a:t>
            </a:r>
            <a:r>
              <a:rPr lang="de-DE" sz="2500" kern="1200" baseline="0" dirty="0" smtClean="0">
                <a:solidFill>
                  <a:srgbClr val="000000"/>
                </a:solidFill>
                <a:latin typeface="Arial"/>
              </a:rPr>
              <a:t> </a:t>
            </a:r>
            <a:r>
              <a:rPr lang="de-DE" sz="2500" kern="1200" baseline="0" dirty="0" err="1" smtClean="0">
                <a:solidFill>
                  <a:srgbClr val="000000"/>
                </a:solidFill>
                <a:latin typeface="Arial"/>
              </a:rPr>
              <a:t>elibus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inciam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tureictest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vererenienda</a:t>
            </a:r>
            <a:r>
              <a:rPr lang="de-DE" sz="2500" kern="1200" baseline="0" dirty="0" smtClean="0">
                <a:solidFill>
                  <a:srgbClr val="000000"/>
                </a:solidFill>
                <a:latin typeface="Arial"/>
              </a:rPr>
              <a:t> pro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a:t>
            </a:r>
            <a:r>
              <a:rPr lang="de-DE" sz="2500" kern="1200" baseline="0" dirty="0" smtClean="0">
                <a:solidFill>
                  <a:srgbClr val="000000"/>
                </a:solidFill>
                <a:latin typeface="Arial"/>
              </a:rPr>
              <a:t> </a:t>
            </a:r>
            <a:r>
              <a:rPr lang="de-DE" sz="2500" kern="1200" baseline="0" dirty="0" err="1" smtClean="0">
                <a:solidFill>
                  <a:srgbClr val="000000"/>
                </a:solidFill>
                <a:latin typeface="Arial"/>
              </a:rPr>
              <a:t>ullande</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eaqui</a:t>
            </a:r>
            <a:r>
              <a:rPr lang="de-DE" sz="2500" kern="1200" baseline="0" dirty="0" smtClean="0">
                <a:solidFill>
                  <a:srgbClr val="000000"/>
                </a:solidFill>
                <a:latin typeface="Arial"/>
              </a:rPr>
              <a:t> </a:t>
            </a:r>
            <a:r>
              <a:rPr lang="de-DE" sz="2500" kern="1200" baseline="0" dirty="0" err="1" smtClean="0">
                <a:solidFill>
                  <a:srgbClr val="000000"/>
                </a:solidFill>
                <a:latin typeface="Arial"/>
              </a:rPr>
              <a:t>toritionsed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voloriorem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harum</a:t>
            </a:r>
            <a:r>
              <a:rPr lang="de-DE" sz="2500" kern="1200" baseline="0" dirty="0" smtClean="0">
                <a:solidFill>
                  <a:srgbClr val="000000"/>
                </a:solidFill>
                <a:latin typeface="Arial"/>
              </a:rPr>
              <a:t> am </a:t>
            </a:r>
            <a:r>
              <a:rPr lang="de-DE" sz="2500" kern="1200" baseline="0" dirty="0" err="1" smtClean="0">
                <a:solidFill>
                  <a:srgbClr val="000000"/>
                </a:solidFill>
                <a:latin typeface="Arial"/>
              </a:rPr>
              <a:t>sitiossiti</a:t>
            </a:r>
            <a:r>
              <a:rPr lang="de-DE" sz="2500" kern="1200" baseline="0" dirty="0" smtClean="0">
                <a:solidFill>
                  <a:srgbClr val="000000"/>
                </a:solidFill>
                <a:latin typeface="Arial"/>
              </a:rPr>
              <a:t> </a:t>
            </a:r>
            <a:r>
              <a:rPr lang="de-DE" sz="2500" kern="1200" baseline="0" dirty="0" err="1" smtClean="0">
                <a:solidFill>
                  <a:srgbClr val="000000"/>
                </a:solidFill>
                <a:latin typeface="Arial"/>
              </a:rPr>
              <a:t>ilit</a:t>
            </a:r>
            <a:r>
              <a:rPr lang="de-DE" sz="2500" kern="1200" baseline="0" dirty="0" smtClean="0">
                <a:solidFill>
                  <a:srgbClr val="000000"/>
                </a:solidFill>
                <a:latin typeface="Arial"/>
              </a:rPr>
              <a:t> </a:t>
            </a:r>
            <a:r>
              <a:rPr lang="de-DE" sz="2500" kern="1200" baseline="0" dirty="0" err="1" smtClean="0">
                <a:solidFill>
                  <a:srgbClr val="000000"/>
                </a:solidFill>
                <a:latin typeface="Arial"/>
              </a:rPr>
              <a:t>mollorum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eatias</a:t>
            </a:r>
            <a:r>
              <a:rPr lang="de-DE" sz="2500" kern="1200" baseline="0" dirty="0" smtClean="0">
                <a:solidFill>
                  <a:srgbClr val="000000"/>
                </a:solidFill>
                <a:latin typeface="Arial"/>
              </a:rPr>
              <a:t> </a:t>
            </a:r>
            <a:r>
              <a:rPr lang="de-DE" sz="2500" kern="1200" baseline="0" dirty="0" err="1" smtClean="0">
                <a:solidFill>
                  <a:srgbClr val="000000"/>
                </a:solidFill>
                <a:latin typeface="Arial"/>
              </a:rPr>
              <a:t>sim</a:t>
            </a:r>
            <a:r>
              <a:rPr lang="de-DE" sz="2500" kern="1200" baseline="0" dirty="0" smtClean="0">
                <a:solidFill>
                  <a:srgbClr val="000000"/>
                </a:solidFill>
                <a:latin typeface="Arial"/>
              </a:rPr>
              <a:t> </a:t>
            </a:r>
            <a:r>
              <a:rPr lang="de-DE" sz="2500" kern="1200" baseline="0" dirty="0" err="1" smtClean="0">
                <a:solidFill>
                  <a:srgbClr val="000000"/>
                </a:solidFill>
                <a:latin typeface="Arial"/>
              </a:rPr>
              <a:t>lam</a:t>
            </a:r>
            <a:r>
              <a:rPr lang="de-DE" sz="2500" kern="1200" baseline="0" dirty="0" smtClean="0">
                <a:solidFill>
                  <a:srgbClr val="000000"/>
                </a:solidFill>
                <a:latin typeface="Arial"/>
              </a:rPr>
              <a:t> </a:t>
            </a:r>
            <a:r>
              <a:rPr lang="de-DE" sz="2500" kern="1200" baseline="0" dirty="0" err="1" smtClean="0">
                <a:solidFill>
                  <a:srgbClr val="000000"/>
                </a:solidFill>
                <a:latin typeface="Arial"/>
              </a:rPr>
              <a:t>cus</a:t>
            </a:r>
            <a:r>
              <a:rPr lang="de-DE" sz="2500" kern="1200" baseline="0" dirty="0" smtClean="0">
                <a:solidFill>
                  <a:srgbClr val="000000"/>
                </a:solidFill>
                <a:latin typeface="Arial"/>
              </a:rPr>
              <a:t> mint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plitasped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volesti</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quamusa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verionseque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senim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excea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verchil</a:t>
            </a:r>
            <a:r>
              <a:rPr lang="de-DE" sz="2500" kern="1200" baseline="0" dirty="0" smtClean="0">
                <a:solidFill>
                  <a:srgbClr val="000000"/>
                </a:solidFill>
                <a:latin typeface="Arial"/>
              </a:rPr>
              <a:t> ex et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doloresed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fugiamus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reperem</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vel</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ipsam</a:t>
            </a:r>
            <a:r>
              <a:rPr lang="de-DE" sz="2500" kern="1200" baseline="0" dirty="0" smtClean="0">
                <a:solidFill>
                  <a:srgbClr val="000000"/>
                </a:solidFill>
                <a:latin typeface="Arial"/>
              </a:rPr>
              <a:t> </a:t>
            </a:r>
            <a:r>
              <a:rPr lang="de-DE" sz="2500" kern="1200" baseline="0" dirty="0" err="1" smtClean="0">
                <a:solidFill>
                  <a:srgbClr val="000000"/>
                </a:solidFill>
                <a:latin typeface="Arial"/>
              </a:rPr>
              <a:t>audi</a:t>
            </a:r>
            <a:r>
              <a:rPr lang="de-DE" sz="2500" kern="1200" baseline="0" dirty="0" smtClean="0">
                <a:solidFill>
                  <a:srgbClr val="000000"/>
                </a:solidFill>
                <a:latin typeface="Arial"/>
              </a:rPr>
              <a:t> </a:t>
            </a:r>
            <a:r>
              <a:rPr lang="de-DE" sz="2500" kern="1200" baseline="0" dirty="0" err="1" smtClean="0">
                <a:solidFill>
                  <a:srgbClr val="000000"/>
                </a:solidFill>
                <a:latin typeface="Arial"/>
              </a:rPr>
              <a:t>apicili</a:t>
            </a:r>
            <a:r>
              <a:rPr lang="de-DE" sz="2500" kern="1200" baseline="0" dirty="0" smtClean="0">
                <a:solidFill>
                  <a:srgbClr val="000000"/>
                </a:solidFill>
                <a:latin typeface="Arial"/>
              </a:rPr>
              <a:t> </a:t>
            </a:r>
            <a:r>
              <a:rPr lang="de-DE" sz="2500" kern="1200" baseline="0" dirty="0" err="1" smtClean="0">
                <a:solidFill>
                  <a:srgbClr val="000000"/>
                </a:solidFill>
                <a:latin typeface="Arial"/>
              </a:rPr>
              <a:t>busam</a:t>
            </a:r>
            <a:r>
              <a:rPr lang="de-DE" sz="2500" kern="1200" baseline="0" dirty="0" smtClean="0">
                <a:solidFill>
                  <a:srgbClr val="000000"/>
                </a:solidFill>
                <a:latin typeface="Arial"/>
              </a:rPr>
              <a:t>, </a:t>
            </a:r>
            <a:r>
              <a:rPr lang="de-DE" sz="2500" kern="1200" baseline="0" dirty="0" err="1" smtClean="0">
                <a:solidFill>
                  <a:srgbClr val="000000"/>
                </a:solidFill>
                <a:latin typeface="Arial"/>
              </a:rPr>
              <a:t>eostionsedi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restestia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a:t>
            </a:r>
            <a:r>
              <a:rPr lang="de-DE" sz="2500" kern="1200" baseline="0" dirty="0" smtClean="0">
                <a:solidFill>
                  <a:srgbClr val="000000"/>
                </a:solidFill>
                <a:latin typeface="Arial"/>
              </a:rPr>
              <a:t> </a:t>
            </a:r>
            <a:r>
              <a:rPr lang="de-DE" sz="2500" kern="1200" baseline="0" dirty="0" err="1" smtClean="0">
                <a:solidFill>
                  <a:srgbClr val="000000"/>
                </a:solidFill>
                <a:latin typeface="Arial"/>
              </a:rPr>
              <a:t>pra</a:t>
            </a:r>
            <a:r>
              <a:rPr lang="de-DE" sz="2500" kern="1200" baseline="0" dirty="0" smtClean="0">
                <a:solidFill>
                  <a:srgbClr val="000000"/>
                </a:solidFill>
                <a:latin typeface="Arial"/>
              </a:rPr>
              <a:t> </a:t>
            </a:r>
            <a:r>
              <a:rPr lang="de-DE" sz="2500" kern="1200" baseline="0" dirty="0" err="1" smtClean="0">
                <a:solidFill>
                  <a:srgbClr val="000000"/>
                </a:solidFill>
                <a:latin typeface="Arial"/>
              </a:rPr>
              <a:t>denda</a:t>
            </a:r>
            <a:r>
              <a:rPr lang="de-DE" sz="2500" kern="1200" baseline="0" dirty="0" smtClean="0">
                <a:solidFill>
                  <a:srgbClr val="000000"/>
                </a:solidFill>
                <a:latin typeface="Arial"/>
              </a:rPr>
              <a:t> </a:t>
            </a:r>
            <a:r>
              <a:rPr lang="de-DE" sz="2500" kern="1200" baseline="0" dirty="0" err="1" smtClean="0">
                <a:solidFill>
                  <a:srgbClr val="000000"/>
                </a:solidFill>
                <a:latin typeface="Arial"/>
              </a:rPr>
              <a: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verspel</a:t>
            </a:r>
            <a:r>
              <a:rPr lang="de-DE" sz="2500" kern="1200" baseline="0" dirty="0" smtClean="0">
                <a:solidFill>
                  <a:srgbClr val="000000"/>
                </a:solidFill>
                <a:latin typeface="Arial"/>
              </a:rPr>
              <a:t> </a:t>
            </a:r>
            <a:r>
              <a:rPr lang="de-DE" sz="2500" kern="1200" baseline="0" dirty="0" err="1" smtClean="0">
                <a:solidFill>
                  <a:srgbClr val="000000"/>
                </a:solidFill>
                <a:latin typeface="Arial"/>
              </a:rPr>
              <a:t>luptur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utempor</a:t>
            </a:r>
            <a:r>
              <a:rPr lang="de-DE" sz="2500" kern="1200" baseline="0" dirty="0" smtClean="0">
                <a:solidFill>
                  <a:srgbClr val="000000"/>
                </a:solidFill>
                <a:latin typeface="Arial"/>
              </a:rPr>
              <a:t> </a:t>
            </a:r>
            <a:r>
              <a:rPr lang="de-DE" sz="2500" kern="1200" baseline="0" dirty="0" err="1" smtClean="0">
                <a:solidFill>
                  <a:srgbClr val="000000"/>
                </a:solidFill>
                <a:latin typeface="Arial"/>
              </a:rPr>
              <a:t>rovitat</a:t>
            </a:r>
            <a:r>
              <a:rPr lang="de-DE" sz="2500" kern="1200" baseline="0" dirty="0" smtClean="0">
                <a:solidFill>
                  <a:srgbClr val="000000"/>
                </a:solidFill>
                <a:latin typeface="Arial"/>
              </a:rPr>
              <a:t> </a:t>
            </a:r>
            <a:r>
              <a:rPr lang="de-DE" sz="2500" kern="1200" baseline="0" dirty="0" err="1" smtClean="0">
                <a:solidFill>
                  <a:srgbClr val="000000"/>
                </a:solidFill>
                <a:latin typeface="Arial"/>
              </a:rPr>
              <a:t>isquidi</a:t>
            </a:r>
            <a:r>
              <a:rPr lang="de-DE" sz="2500" kern="1200" baseline="0" dirty="0" smtClean="0">
                <a:solidFill>
                  <a:srgbClr val="000000"/>
                </a:solidFill>
                <a:latin typeface="Arial"/>
              </a:rPr>
              <a:t> </a:t>
            </a:r>
            <a:r>
              <a:rPr lang="de-DE" sz="2500" kern="1200" baseline="0" dirty="0" err="1" smtClean="0">
                <a:solidFill>
                  <a:srgbClr val="000000"/>
                </a:solidFill>
                <a:latin typeface="Arial"/>
              </a:rPr>
              <a:t>gendus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voluptaecae</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Itatem</a:t>
            </a:r>
            <a:r>
              <a:rPr lang="de-DE" sz="2500" kern="1200" baseline="0" dirty="0" smtClean="0">
                <a:solidFill>
                  <a:srgbClr val="000000"/>
                </a:solidFill>
                <a:latin typeface="Arial"/>
              </a:rPr>
              <a:t> quo </a:t>
            </a:r>
            <a:r>
              <a:rPr lang="de-DE" sz="2500" kern="1200" baseline="0" dirty="0" err="1" smtClean="0">
                <a:solidFill>
                  <a:srgbClr val="000000"/>
                </a:solidFill>
                <a:latin typeface="Arial"/>
              </a:rPr>
              <a:t>conectis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Xerro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elesciam</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am </a:t>
            </a:r>
            <a:r>
              <a:rPr lang="de-DE" sz="2500" kern="1200" baseline="0" dirty="0" err="1" smtClean="0">
                <a:solidFill>
                  <a:srgbClr val="000000"/>
                </a:solidFill>
                <a:latin typeface="Arial"/>
              </a:rPr>
              <a:t>videlessi</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p>
          <a:p>
            <a:pPr rtl="0"/>
            <a:r>
              <a:rPr lang="de-DE" sz="2500" kern="1200" baseline="0" dirty="0" err="1" smtClean="0">
                <a:solidFill>
                  <a:srgbClr val="000000"/>
                </a:solidFill>
                <a:latin typeface="Arial"/>
              </a:rPr>
              <a:t>omnient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laccum</a:t>
            </a:r>
            <a:r>
              <a:rPr lang="de-DE" sz="2500" kern="1200" baseline="0" dirty="0" smtClean="0">
                <a:solidFill>
                  <a:srgbClr val="000000"/>
                </a:solidFill>
                <a:latin typeface="Arial"/>
              </a:rPr>
              <a:t> </a:t>
            </a:r>
            <a:r>
              <a:rPr lang="de-DE" sz="2500" kern="1200" baseline="0" dirty="0" err="1" smtClean="0">
                <a:solidFill>
                  <a:srgbClr val="000000"/>
                </a:solidFill>
                <a:latin typeface="Arial"/>
              </a:rPr>
              <a:t>ernation</a:t>
            </a:r>
            <a:r>
              <a:rPr lang="de-DE" sz="2500" kern="1200" baseline="0" dirty="0" smtClean="0">
                <a:solidFill>
                  <a:srgbClr val="000000"/>
                </a:solidFill>
                <a:latin typeface="Arial"/>
              </a:rPr>
              <a:t> </a:t>
            </a:r>
            <a:r>
              <a:rPr lang="de-DE" sz="2500" kern="1200" baseline="0" dirty="0" err="1" smtClean="0">
                <a:solidFill>
                  <a:srgbClr val="000000"/>
                </a:solidFill>
                <a:latin typeface="Arial"/>
              </a:rPr>
              <a:t>cus</a:t>
            </a:r>
            <a:r>
              <a:rPr lang="de-DE" sz="2500" kern="1200" baseline="0" dirty="0" smtClean="0">
                <a:solidFill>
                  <a:srgbClr val="000000"/>
                </a:solidFill>
                <a:latin typeface="Arial"/>
              </a:rPr>
              <a:t> </a:t>
            </a:r>
            <a:r>
              <a:rPr lang="de-DE" sz="2500" kern="1200" baseline="0" dirty="0" err="1" smtClean="0">
                <a:solidFill>
                  <a:srgbClr val="000000"/>
                </a:solidFill>
                <a:latin typeface="Arial"/>
              </a:rPr>
              <a:t>explictur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Abori</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venis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quibus</a:t>
            </a:r>
            <a:r>
              <a:rPr lang="de-DE" sz="2500" kern="1200" baseline="0" dirty="0" smtClean="0">
                <a:solidFill>
                  <a:srgbClr val="000000"/>
                </a:solidFill>
                <a:latin typeface="Arial"/>
              </a:rPr>
              <a:t> in es et </a:t>
            </a:r>
            <a:r>
              <a:rPr lang="de-DE" sz="2500" kern="1200" baseline="0" dirty="0" err="1" smtClean="0">
                <a:solidFill>
                  <a:srgbClr val="000000"/>
                </a:solidFill>
                <a:latin typeface="Arial"/>
              </a:rPr>
              <a:t>aligent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Niat</a:t>
            </a:r>
            <a:r>
              <a:rPr lang="de-DE" sz="2500" kern="1200" baseline="0" dirty="0" smtClean="0">
                <a:solidFill>
                  <a:srgbClr val="000000"/>
                </a:solidFill>
                <a:latin typeface="Arial"/>
              </a:rPr>
              <a:t> </a:t>
            </a:r>
            <a:r>
              <a:rPr lang="de-DE" sz="2500" kern="1200" baseline="0" dirty="0" err="1" smtClean="0">
                <a:solidFill>
                  <a:srgbClr val="000000"/>
                </a:solidFill>
                <a:latin typeface="Arial"/>
              </a:rPr>
              <a:t>harchillis</a:t>
            </a:r>
            <a:r>
              <a:rPr lang="de-DE" sz="2500" kern="1200" baseline="0" dirty="0" smtClean="0">
                <a:solidFill>
                  <a:srgbClr val="000000"/>
                </a:solidFill>
                <a:latin typeface="Arial"/>
              </a:rPr>
              <a:t> </a:t>
            </a:r>
            <a:r>
              <a:rPr lang="de-DE" sz="2500" kern="1200" baseline="0" dirty="0" err="1" smtClean="0">
                <a:solidFill>
                  <a:srgbClr val="000000"/>
                </a:solidFill>
                <a:latin typeface="Arial"/>
              </a:rPr>
              <a:t>cullate</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aboreperia</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faccabo</a:t>
            </a:r>
            <a:r>
              <a:rPr lang="de-DE" sz="2500" kern="1200" baseline="0" dirty="0" smtClean="0">
                <a:solidFill>
                  <a:srgbClr val="000000"/>
                </a:solidFill>
                <a:latin typeface="Arial"/>
              </a:rPr>
              <a:t>. </a:t>
            </a:r>
            <a:r>
              <a:rPr lang="de-DE" sz="2500" kern="1200" baseline="0" dirty="0" err="1" smtClean="0">
                <a:solidFill>
                  <a:srgbClr val="000000"/>
                </a:solidFill>
                <a:latin typeface="Arial"/>
              </a:rPr>
              <a:t>Otam</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iniminventur</a:t>
            </a:r>
            <a:r>
              <a:rPr lang="de-DE" sz="2500" kern="1200" baseline="0" dirty="0" smtClean="0">
                <a:solidFill>
                  <a:srgbClr val="000000"/>
                </a:solidFill>
                <a:latin typeface="Arial"/>
              </a:rPr>
              <a:t> </a:t>
            </a:r>
            <a:r>
              <a:rPr lang="de-DE" sz="2500" kern="1200" baseline="0" dirty="0" err="1" smtClean="0">
                <a:solidFill>
                  <a:srgbClr val="000000"/>
                </a:solidFill>
                <a:latin typeface="Arial"/>
              </a:rPr>
              <a:t>ra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a:t>
            </a:r>
            <a:r>
              <a:rPr lang="de-DE" sz="2500" kern="1200" baseline="0" dirty="0" smtClean="0">
                <a:solidFill>
                  <a:srgbClr val="000000"/>
                </a:solidFill>
                <a:latin typeface="Arial"/>
              </a:rPr>
              <a:t> </a:t>
            </a:r>
            <a:r>
              <a:rPr lang="de-DE" sz="2500" kern="1200" baseline="0" dirty="0" err="1" smtClean="0">
                <a:solidFill>
                  <a:srgbClr val="000000"/>
                </a:solidFill>
                <a:latin typeface="Arial"/>
              </a:rPr>
              <a:t>net</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accum</a:t>
            </a:r>
            <a:r>
              <a:rPr lang="de-DE" sz="2500" kern="1200" baseline="0" dirty="0" smtClean="0">
                <a:solidFill>
                  <a:srgbClr val="000000"/>
                </a:solidFill>
                <a:latin typeface="Arial"/>
              </a:rPr>
              <a:t>, </a:t>
            </a:r>
            <a:r>
              <a:rPr lang="de-DE" sz="2500" kern="1200" baseline="0" dirty="0" err="1" smtClean="0">
                <a:solidFill>
                  <a:srgbClr val="000000"/>
                </a:solidFill>
                <a:latin typeface="Arial"/>
              </a:rPr>
              <a:t>nimet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officimi</a:t>
            </a:r>
            <a:r>
              <a:rPr lang="de-DE" sz="2500" kern="1200" baseline="0" dirty="0" smtClean="0">
                <a:solidFill>
                  <a:srgbClr val="000000"/>
                </a:solidFill>
                <a:latin typeface="Arial"/>
              </a:rPr>
              <a:t>, </a:t>
            </a:r>
            <a:r>
              <a:rPr lang="de-DE" sz="2500" kern="1200" baseline="0" dirty="0" err="1" smtClean="0">
                <a:solidFill>
                  <a:srgbClr val="000000"/>
                </a:solidFill>
                <a:latin typeface="Arial"/>
              </a:rPr>
              <a:t>conseque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dit</a:t>
            </a:r>
            <a:r>
              <a:rPr lang="de-DE" sz="2500" kern="1200" baseline="0" dirty="0" smtClean="0">
                <a:solidFill>
                  <a:srgbClr val="000000"/>
                </a:solidFill>
                <a:latin typeface="Arial"/>
              </a:rPr>
              <a:t> </a:t>
            </a:r>
            <a:r>
              <a:rPr lang="de-DE" sz="2500" kern="1200" baseline="0" dirty="0" err="1" smtClean="0">
                <a:solidFill>
                  <a:srgbClr val="000000"/>
                </a:solidFill>
                <a:latin typeface="Arial"/>
              </a:rPr>
              <a:t>eum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Nam, </a:t>
            </a:r>
            <a:r>
              <a:rPr lang="de-DE" sz="2500" kern="1200" baseline="0" dirty="0" err="1" smtClean="0">
                <a:solidFill>
                  <a:srgbClr val="000000"/>
                </a:solidFill>
                <a:latin typeface="Arial"/>
              </a:rPr>
              <a:t>quibus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moloraectius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illabor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laborrum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inveliquia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sequias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spedis</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moluptias</a:t>
            </a:r>
            <a:r>
              <a:rPr lang="de-DE" sz="2500" kern="1200" baseline="0" dirty="0" smtClean="0">
                <a:solidFill>
                  <a:srgbClr val="000000"/>
                </a:solidFill>
                <a:latin typeface="Arial"/>
              </a:rPr>
              <a:t> </a:t>
            </a:r>
            <a:r>
              <a:rPr lang="de-DE" sz="2500" kern="1200" baseline="0" dirty="0" err="1" smtClean="0">
                <a:solidFill>
                  <a:srgbClr val="000000"/>
                </a:solidFill>
                <a:latin typeface="Arial"/>
              </a:rPr>
              <a:t>adia</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acest</a:t>
            </a:r>
            <a:r>
              <a:rPr lang="de-DE" sz="2500" kern="1200" baseline="0" dirty="0" smtClean="0">
                <a:solidFill>
                  <a:srgbClr val="000000"/>
                </a:solidFill>
                <a:latin typeface="Arial"/>
              </a:rPr>
              <a:t> </a:t>
            </a:r>
            <a:r>
              <a:rPr lang="de-DE" sz="2500" kern="1200" baseline="0" dirty="0" err="1" smtClean="0">
                <a:solidFill>
                  <a:srgbClr val="000000"/>
                </a:solidFill>
                <a:latin typeface="Arial"/>
              </a:rPr>
              <a:t>audae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pernatum</a:t>
            </a:r>
            <a:r>
              <a:rPr lang="de-DE" sz="2500" kern="1200" baseline="0" dirty="0" smtClean="0">
                <a:solidFill>
                  <a:srgbClr val="000000"/>
                </a:solidFill>
                <a:latin typeface="Arial"/>
              </a:rPr>
              <a:t> </a:t>
            </a:r>
            <a:r>
              <a:rPr lang="de-DE" sz="2500" kern="1200" baseline="0" dirty="0" err="1" smtClean="0">
                <a:solidFill>
                  <a:srgbClr val="000000"/>
                </a:solidFill>
                <a:latin typeface="Arial"/>
              </a:rPr>
              <a: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ad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volo</a:t>
            </a:r>
            <a:r>
              <a:rPr lang="de-DE" sz="2500" kern="1200" baseline="0" dirty="0" smtClean="0">
                <a:solidFill>
                  <a:srgbClr val="000000"/>
                </a:solidFill>
                <a:latin typeface="Arial"/>
              </a:rPr>
              <a:t> </a:t>
            </a:r>
            <a:r>
              <a:rPr lang="de-DE" sz="2500" kern="1200" baseline="0" dirty="0" err="1" smtClean="0">
                <a:solidFill>
                  <a:srgbClr val="000000"/>
                </a:solidFill>
                <a:latin typeface="Arial"/>
              </a:rPr>
              <a:t>verovid</a:t>
            </a:r>
            <a:r>
              <a:rPr lang="de-DE" sz="2500" kern="1200" baseline="0" dirty="0" smtClean="0">
                <a:solidFill>
                  <a:srgbClr val="000000"/>
                </a:solidFill>
                <a:latin typeface="Arial"/>
              </a:rPr>
              <a:t> </a:t>
            </a:r>
            <a:r>
              <a:rPr lang="de-DE" sz="2500" kern="1200" baseline="0" dirty="0" err="1" smtClean="0">
                <a:solidFill>
                  <a:srgbClr val="000000"/>
                </a:solidFill>
                <a:latin typeface="Arial"/>
              </a:rPr>
              <a:t>unturitatet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adiorehendi</a:t>
            </a:r>
            <a:r>
              <a:rPr lang="de-DE" sz="2500" kern="1200" baseline="0" dirty="0" smtClean="0">
                <a:solidFill>
                  <a:srgbClr val="000000"/>
                </a:solidFill>
                <a:latin typeface="Arial"/>
              </a:rPr>
              <a:t> </a:t>
            </a:r>
            <a:r>
              <a:rPr lang="de-DE" sz="2500" kern="1200" baseline="0" dirty="0" err="1" smtClean="0">
                <a:solidFill>
                  <a:srgbClr val="000000"/>
                </a:solidFill>
                <a:latin typeface="Arial"/>
              </a:rPr>
              <a:t>blabor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aciur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resciuntem</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imendendae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dem. </a:t>
            </a:r>
            <a:r>
              <a:rPr lang="de-DE" sz="2500" kern="1200" baseline="0" dirty="0" err="1" smtClean="0">
                <a:solidFill>
                  <a:srgbClr val="000000"/>
                </a:solidFill>
                <a:latin typeface="Arial"/>
              </a:rPr>
              <a:t>Ro</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a:t>
            </a:r>
            <a:r>
              <a:rPr lang="de-DE" sz="2500" kern="1200" baseline="0" dirty="0" smtClean="0">
                <a:solidFill>
                  <a:srgbClr val="000000"/>
                </a:solidFill>
                <a:latin typeface="Arial"/>
              </a:rPr>
              <a:t> </a:t>
            </a:r>
            <a:r>
              <a:rPr lang="de-DE" sz="2500" kern="1200" baseline="0" dirty="0" err="1" smtClean="0">
                <a:solidFill>
                  <a:srgbClr val="000000"/>
                </a:solidFill>
                <a:latin typeface="Arial"/>
              </a:rPr>
              <a:t>atiorro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in </a:t>
            </a:r>
            <a:r>
              <a:rPr lang="de-DE" sz="2500" kern="1200" baseline="0" dirty="0" err="1" smtClean="0">
                <a:solidFill>
                  <a:srgbClr val="000000"/>
                </a:solidFill>
                <a:latin typeface="Arial"/>
              </a:rPr>
              <a:t>nihiliquis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volorporro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is</a:t>
            </a:r>
            <a:r>
              <a:rPr lang="de-DE" sz="2500" kern="1200" baseline="0" dirty="0" smtClean="0">
                <a:solidFill>
                  <a:srgbClr val="000000"/>
                </a:solidFill>
                <a:latin typeface="Arial"/>
              </a:rPr>
              <a:t> </a:t>
            </a:r>
            <a:r>
              <a:rPr lang="de-DE" sz="2500" kern="1200" baseline="0" dirty="0" err="1" smtClean="0">
                <a:solidFill>
                  <a:srgbClr val="000000"/>
                </a:solidFill>
                <a:latin typeface="Arial"/>
              </a:rPr>
              <a:t>istiusdaecto</a:t>
            </a:r>
            <a:r>
              <a:rPr lang="de-DE" sz="2500" kern="1200" baseline="0" dirty="0" smtClean="0">
                <a:solidFill>
                  <a:srgbClr val="000000"/>
                </a:solidFill>
                <a:latin typeface="Arial"/>
              </a:rPr>
              <a:t> </a:t>
            </a:r>
            <a:r>
              <a:rPr lang="de-DE" sz="2500" kern="1200" baseline="0" dirty="0" err="1" smtClean="0">
                <a:solidFill>
                  <a:srgbClr val="000000"/>
                </a:solidFill>
                <a:latin typeface="Arial"/>
              </a:rPr>
              <a:t>tem</a:t>
            </a:r>
            <a:r>
              <a:rPr lang="de-DE" sz="2500" kern="1200" baseline="0" dirty="0" smtClean="0">
                <a:solidFill>
                  <a:srgbClr val="000000"/>
                </a:solidFill>
                <a:latin typeface="Arial"/>
              </a:rPr>
              <a:t> </a:t>
            </a:r>
            <a:r>
              <a:rPr lang="de-DE" sz="2500" kern="1200" baseline="0" dirty="0" err="1" smtClean="0">
                <a:solidFill>
                  <a:srgbClr val="000000"/>
                </a:solidFill>
                <a:latin typeface="Arial"/>
              </a:rPr>
              <a:t>recae</a:t>
            </a:r>
            <a:r>
              <a:rPr lang="de-DE" sz="2500" kern="1200" baseline="0" dirty="0" smtClean="0">
                <a:solidFill>
                  <a:srgbClr val="000000"/>
                </a:solidFill>
                <a:latin typeface="Arial"/>
              </a:rPr>
              <a:t> mi, si </a:t>
            </a:r>
            <a:r>
              <a:rPr lang="de-DE" sz="2500" kern="1200" baseline="0" dirty="0" err="1" smtClean="0">
                <a:solidFill>
                  <a:srgbClr val="000000"/>
                </a:solidFill>
                <a:latin typeface="Arial"/>
              </a:rPr>
              <a:t>voluptat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Cae</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quasinc</a:t>
            </a:r>
            <a:r>
              <a:rPr lang="de-DE" sz="2500" kern="1200" baseline="0" dirty="0" smtClean="0">
                <a:solidFill>
                  <a:srgbClr val="000000"/>
                </a:solidFill>
                <a:latin typeface="Arial"/>
              </a:rPr>
              <a:t> </a:t>
            </a:r>
            <a:r>
              <a:rPr lang="de-DE" sz="2500" kern="1200" baseline="0" dirty="0" err="1" smtClean="0">
                <a:solidFill>
                  <a:srgbClr val="000000"/>
                </a:solidFill>
                <a:latin typeface="Arial"/>
              </a:rPr>
              <a:t>ipitio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Ariscipsamus</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volorec</a:t>
            </a:r>
            <a:r>
              <a:rPr lang="de-DE" sz="2500" kern="1200" baseline="0" dirty="0" smtClean="0">
                <a:solidFill>
                  <a:srgbClr val="000000"/>
                </a:solidFill>
                <a:latin typeface="Arial"/>
              </a:rPr>
              <a:t> </a:t>
            </a:r>
            <a:r>
              <a:rPr lang="de-DE" sz="2500" kern="1200" baseline="0" dirty="0" err="1" smtClean="0">
                <a:solidFill>
                  <a:srgbClr val="000000"/>
                </a:solidFill>
                <a:latin typeface="Arial"/>
              </a:rPr>
              <a:t>tionse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volorunt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p>
        </p:txBody>
      </p:sp>
      <p:sp>
        <p:nvSpPr>
          <p:cNvPr id="5" name="Fußzeilenplatzhalter 4"/>
          <p:cNvSpPr>
            <a:spLocks noGrp="1"/>
          </p:cNvSpPr>
          <p:nvPr>
            <p:ph type="ftr" sz="quarter" idx="11"/>
          </p:nvPr>
        </p:nvSpPr>
        <p:spPr>
          <a:xfrm>
            <a:off x="1656000" y="27936000"/>
            <a:ext cx="39492000" cy="741491"/>
          </a:xfrm>
          <a:prstGeom prst="rect">
            <a:avLst/>
          </a:prstGeom>
        </p:spPr>
        <p:txBody>
          <a:bodyPr/>
          <a:lstStyle/>
          <a:p>
            <a:r>
              <a:rPr lang="de-DE" b="1" dirty="0" smtClean="0"/>
              <a:t>Technische Universität München </a:t>
            </a:r>
          </a:p>
          <a:p>
            <a:r>
              <a:rPr lang="de-DE" dirty="0" smtClean="0"/>
              <a:t>Fakultät für Mustertechnik </a:t>
            </a:r>
          </a:p>
          <a:p>
            <a:r>
              <a:rPr lang="de-DE" dirty="0" smtClean="0"/>
              <a:t>Lehrstuhl für Musterverfahren</a:t>
            </a:r>
          </a:p>
        </p:txBody>
      </p:sp>
      <p:sp>
        <p:nvSpPr>
          <p:cNvPr id="13" name="Bildplatzhalter 12"/>
          <p:cNvSpPr>
            <a:spLocks noGrp="1"/>
          </p:cNvSpPr>
          <p:nvPr>
            <p:ph type="pic" sz="quarter" idx="16"/>
          </p:nvPr>
        </p:nvSpPr>
        <p:spPr>
          <a:xfrm>
            <a:off x="9666958" y="20684603"/>
            <a:ext cx="7380000" cy="6120000"/>
          </a:xfrm>
          <a:prstGeom prst="rect">
            <a:avLst/>
          </a:prstGeom>
        </p:spPr>
        <p:txBody>
          <a:bodyPr bIns="46800" anchor="t" anchorCtr="0"/>
          <a:lstStyle/>
          <a:p>
            <a:r>
              <a:rPr lang="de-DE" smtClean="0"/>
              <a:t>Bild durch Klicken auf Symbol hinzufügen</a:t>
            </a:r>
            <a:endParaRPr lang="de-DE" dirty="0"/>
          </a:p>
        </p:txBody>
      </p:sp>
      <p:sp>
        <p:nvSpPr>
          <p:cNvPr id="19" name="Textplatzhalter 18"/>
          <p:cNvSpPr>
            <a:spLocks noGrp="1"/>
          </p:cNvSpPr>
          <p:nvPr>
            <p:ph type="body" sz="quarter" idx="17" hasCustomPrompt="1"/>
          </p:nvPr>
        </p:nvSpPr>
        <p:spPr>
          <a:xfrm>
            <a:off x="9666958" y="26805283"/>
            <a:ext cx="7380000" cy="254669"/>
          </a:xfrm>
          <a:prstGeom prst="rect">
            <a:avLst/>
          </a:prstGeom>
        </p:spPr>
        <p:txBody>
          <a:bodyPr lIns="0" tIns="0" rIns="0" bIns="0" anchor="b" anchorCtr="0"/>
          <a:lstStyle>
            <a:lvl1pPr>
              <a:buNone/>
              <a:defRPr sz="1400"/>
            </a:lvl1pPr>
          </a:lstStyle>
          <a:p>
            <a:pPr lvl="0"/>
            <a:r>
              <a:rPr lang="de-DE" dirty="0" smtClean="0"/>
              <a:t>Bildunterschrift, Autor </a:t>
            </a:r>
            <a:r>
              <a:rPr lang="de-DE" dirty="0" err="1" smtClean="0"/>
              <a:t>etc</a:t>
            </a:r>
            <a:endParaRPr lang="de-DE" dirty="0"/>
          </a:p>
        </p:txBody>
      </p:sp>
      <p:sp>
        <p:nvSpPr>
          <p:cNvPr id="12" name="Bildplatzhalter 12"/>
          <p:cNvSpPr>
            <a:spLocks noGrp="1"/>
          </p:cNvSpPr>
          <p:nvPr>
            <p:ph type="pic" sz="quarter" idx="18"/>
          </p:nvPr>
        </p:nvSpPr>
        <p:spPr>
          <a:xfrm>
            <a:off x="25761566" y="9091315"/>
            <a:ext cx="7380000" cy="9360360"/>
          </a:xfrm>
          <a:prstGeom prst="rect">
            <a:avLst/>
          </a:prstGeom>
        </p:spPr>
        <p:txBody>
          <a:bodyPr bIns="46800" anchor="t" anchorCtr="0"/>
          <a:lstStyle/>
          <a:p>
            <a:r>
              <a:rPr lang="de-DE" smtClean="0"/>
              <a:t>Bild durch Klicken auf Symbol hinzufügen</a:t>
            </a:r>
            <a:endParaRPr lang="de-DE" dirty="0"/>
          </a:p>
        </p:txBody>
      </p:sp>
      <p:sp>
        <p:nvSpPr>
          <p:cNvPr id="14" name="Textplatzhalter 18"/>
          <p:cNvSpPr>
            <a:spLocks noGrp="1"/>
          </p:cNvSpPr>
          <p:nvPr>
            <p:ph type="body" sz="quarter" idx="19" hasCustomPrompt="1"/>
          </p:nvPr>
        </p:nvSpPr>
        <p:spPr>
          <a:xfrm>
            <a:off x="25761566" y="18452355"/>
            <a:ext cx="7380000" cy="254669"/>
          </a:xfrm>
          <a:prstGeom prst="rect">
            <a:avLst/>
          </a:prstGeom>
        </p:spPr>
        <p:txBody>
          <a:bodyPr lIns="0" tIns="0" rIns="0" bIns="0" anchor="b" anchorCtr="0"/>
          <a:lstStyle>
            <a:lvl1pPr>
              <a:buNone/>
              <a:defRPr sz="1400"/>
            </a:lvl1pPr>
          </a:lstStyle>
          <a:p>
            <a:pPr lvl="0"/>
            <a:r>
              <a:rPr lang="de-DE" dirty="0" smtClean="0"/>
              <a:t>Bildunterschrift, Autor </a:t>
            </a:r>
            <a:r>
              <a:rPr lang="de-DE" dirty="0" err="1" smtClean="0"/>
              <a:t>etc</a:t>
            </a:r>
            <a:endParaRPr lang="de-DE" dirty="0"/>
          </a:p>
        </p:txBody>
      </p:sp>
      <p:sp>
        <p:nvSpPr>
          <p:cNvPr id="17" name="Textplatzhalter 16"/>
          <p:cNvSpPr>
            <a:spLocks noGrp="1"/>
          </p:cNvSpPr>
          <p:nvPr>
            <p:ph type="body" sz="quarter" idx="20" hasCustomPrompt="1"/>
          </p:nvPr>
        </p:nvSpPr>
        <p:spPr>
          <a:xfrm>
            <a:off x="1656000" y="8784000"/>
            <a:ext cx="7308000" cy="18426761"/>
          </a:xfrm>
          <a:prstGeom prst="rect">
            <a:avLst/>
          </a:prstGeom>
        </p:spPr>
        <p:txBody>
          <a:bodyPr lIns="0" tIns="504000" rIns="0" bIns="0"/>
          <a:lstStyle>
            <a:lvl1pPr marL="0" indent="0" rtl="0">
              <a:lnSpc>
                <a:spcPts val="3200"/>
              </a:lnSpc>
              <a:spcBef>
                <a:spcPts val="0"/>
              </a:spcBef>
              <a:spcAft>
                <a:spcPts val="3200"/>
              </a:spcAft>
              <a:buFontTx/>
              <a:buNone/>
              <a:defRPr/>
            </a:lvl1pPr>
            <a:lvl2pPr marL="0" indent="0">
              <a:lnSpc>
                <a:spcPts val="3200"/>
              </a:lnSpc>
              <a:spcBef>
                <a:spcPts val="0"/>
              </a:spcBef>
              <a:buNone/>
              <a:defRPr b="1"/>
            </a:lvl2pPr>
            <a:lvl3pPr marL="144000" indent="-144000" algn="l" defTabSz="4176431" rtl="0" eaLnBrk="1" latinLnBrk="0" hangingPunct="1">
              <a:lnSpc>
                <a:spcPts val="3200"/>
              </a:lnSpc>
              <a:spcBef>
                <a:spcPts val="0"/>
              </a:spcBef>
              <a:spcAft>
                <a:spcPts val="3200"/>
              </a:spcAft>
              <a:buFont typeface="Arial" pitchFamily="34" charset="0"/>
              <a:buChar char="•"/>
              <a:defRPr/>
            </a:lvl3pPr>
            <a:lvl4pPr marL="0" indent="0">
              <a:defRPr/>
            </a:lvl4pPr>
            <a:lvl5pPr>
              <a:defRPr/>
            </a:lvl5pPr>
          </a:lstStyle>
          <a:p>
            <a:pPr lvl="1"/>
            <a:r>
              <a:rPr lang="de-DE" sz="2500" kern="1200" baseline="0" dirty="0" smtClean="0">
                <a:solidFill>
                  <a:srgbClr val="000000"/>
                </a:solidFill>
                <a:latin typeface="Arial"/>
              </a:rPr>
              <a:t>Fließtext 25 </a:t>
            </a:r>
            <a:r>
              <a:rPr lang="de-DE" sz="2500" kern="1200" baseline="0" dirty="0" err="1" smtClean="0">
                <a:solidFill>
                  <a:srgbClr val="000000"/>
                </a:solidFill>
                <a:latin typeface="Arial"/>
              </a:rPr>
              <a:t>pt</a:t>
            </a:r>
            <a:r>
              <a:rPr lang="de-DE" sz="2500" kern="1200" baseline="0" dirty="0" smtClean="0">
                <a:solidFill>
                  <a:srgbClr val="000000"/>
                </a:solidFill>
                <a:latin typeface="Arial"/>
              </a:rPr>
              <a:t> </a:t>
            </a:r>
            <a:endParaRPr lang="de-DE" dirty="0" smtClean="0"/>
          </a:p>
          <a:p>
            <a:pPr rtl="0"/>
            <a:r>
              <a:rPr lang="de-DE" sz="2500" kern="1200" baseline="0" dirty="0" smtClean="0">
                <a:solidFill>
                  <a:srgbClr val="000000"/>
                </a:solidFill>
                <a:latin typeface="Arial"/>
              </a:rPr>
              <a:t>Dies ist die Vorlage für das Plakat DIN A0 hochkant der Technischen Universität München (TUM). Die Vorlage ist nach dem aktuellen Corporate Design der TUM gestaltet und verbindlich. Die Vorlage ist für Office-Versionen ab 2007 kompatibel.</a:t>
            </a:r>
          </a:p>
          <a:p>
            <a:pPr rtl="0"/>
            <a:r>
              <a:rPr lang="de-DE" sz="2500" kern="1200" baseline="0" dirty="0" smtClean="0">
                <a:solidFill>
                  <a:srgbClr val="000000"/>
                </a:solidFill>
                <a:latin typeface="Arial"/>
              </a:rPr>
              <a:t>Bitte geben Sie Ihren individuellen Text an den vorgesehenen Stellen ein und nutzen Sie die installierten Formatvorlagen für den jeweiligen Textabschnitt. </a:t>
            </a:r>
          </a:p>
          <a:p>
            <a:pPr lvl="1"/>
            <a:r>
              <a:rPr lang="de-DE" dirty="0" smtClean="0"/>
              <a:t>Kopfzeile und Absender</a:t>
            </a:r>
          </a:p>
          <a:p>
            <a:pPr rtl="0"/>
            <a:r>
              <a:rPr lang="de-DE" sz="2500" kern="1200" baseline="0" dirty="0" smtClean="0">
                <a:solidFill>
                  <a:srgbClr val="000000"/>
                </a:solidFill>
                <a:latin typeface="Arial"/>
              </a:rPr>
              <a:t>Der Absender des Aushangs kann im Kopf oder im Fuß der Seite aufgeführt werden.</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Nur das Logo der TUM im Kopf (rechter Rand) – der Absender/Herausgeber steht in der Überschrift oder in der Infobox am unteren Seitenrand..</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blauem Textzusatz (linker Rand) – dieser baut sich von unten nach oben auf. Er enthält mindestens eine Zeile (Technische Universität München) und maximal drei Zeilen (Fakultät und Lehrstuhl)</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Fakultätslogo (linker Rand) </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Logo der TUM (rechter Rand) mit Fakultätslogo und blauem Textzusatz (linker Rand) </a:t>
            </a:r>
          </a:p>
          <a:p>
            <a:pPr lvl="1"/>
            <a:r>
              <a:rPr lang="de-DE" dirty="0" err="1" smtClean="0"/>
              <a:t>Textsatz</a:t>
            </a:r>
            <a:endParaRPr lang="de-DE" dirty="0" smtClean="0"/>
          </a:p>
          <a:p>
            <a:pPr rtl="0"/>
            <a:r>
              <a:rPr lang="de-DE" sz="2500" kern="1200" baseline="0" dirty="0" smtClean="0">
                <a:solidFill>
                  <a:srgbClr val="000000"/>
                </a:solidFill>
                <a:latin typeface="Arial"/>
              </a:rPr>
              <a:t>Ein Plakat sollte möglichst klar strukturiert sein und nur die nötigsten Informationen enthalten. Grundsätzlich ist zweispaltiger, dreispaltiger und </a:t>
            </a:r>
            <a:r>
              <a:rPr lang="de-DE" sz="2500" kern="1200" baseline="0" dirty="0" err="1" smtClean="0">
                <a:solidFill>
                  <a:srgbClr val="000000"/>
                </a:solidFill>
                <a:latin typeface="Arial"/>
              </a:rPr>
              <a:t>vierspaltiger</a:t>
            </a:r>
            <a:r>
              <a:rPr lang="de-DE" sz="2500" kern="1200" baseline="0" dirty="0" smtClean="0">
                <a:solidFill>
                  <a:srgbClr val="000000"/>
                </a:solidFill>
                <a:latin typeface="Arial"/>
              </a:rPr>
              <a:t> Text empfohlen, linksbündig oder Blocksatz. Für Plakate mit wenig Text, können Sie auf die größeren Schriftgrößen zurückgreifen.</a:t>
            </a:r>
          </a:p>
          <a:p>
            <a:pPr lvl="1"/>
            <a:r>
              <a:rPr lang="de-DE" dirty="0" smtClean="0"/>
              <a:t>Bilder</a:t>
            </a:r>
          </a:p>
          <a:p>
            <a:pPr rtl="0"/>
            <a:r>
              <a:rPr lang="de-DE" sz="2500" kern="1200" baseline="0" dirty="0" smtClean="0">
                <a:solidFill>
                  <a:srgbClr val="000000"/>
                </a:solidFill>
                <a:latin typeface="Arial"/>
              </a:rPr>
              <a:t>Falls Sie Bilder in den Text integrieren möchten, sollte das Layout der Vorlage eingehalten werden. Die Positionierung der Bilder ist hierbei variabel. </a:t>
            </a:r>
          </a:p>
          <a:p>
            <a:pPr lvl="0"/>
            <a:r>
              <a:rPr lang="de-DE" dirty="0" smtClean="0"/>
              <a:t>0</a:t>
            </a:r>
            <a:endParaRPr lang="de-DE" dirty="0"/>
          </a:p>
        </p:txBody>
      </p:sp>
      <p:sp>
        <p:nvSpPr>
          <p:cNvPr id="20" name="Textplatzhalter 16"/>
          <p:cNvSpPr>
            <a:spLocks noGrp="1"/>
          </p:cNvSpPr>
          <p:nvPr>
            <p:ph type="body" sz="quarter" idx="21" hasCustomPrompt="1"/>
          </p:nvPr>
        </p:nvSpPr>
        <p:spPr>
          <a:xfrm>
            <a:off x="9700619" y="8784000"/>
            <a:ext cx="7308000" cy="11497275"/>
          </a:xfrm>
          <a:prstGeom prst="rect">
            <a:avLst/>
          </a:prstGeom>
        </p:spPr>
        <p:txBody>
          <a:bodyPr lIns="0" tIns="504000" rIns="0" bIns="0"/>
          <a:lstStyle>
            <a:lvl1pPr marL="0" indent="0" rtl="0">
              <a:lnSpc>
                <a:spcPts val="3200"/>
              </a:lnSpc>
              <a:spcBef>
                <a:spcPts val="0"/>
              </a:spcBef>
              <a:spcAft>
                <a:spcPts val="3200"/>
              </a:spcAft>
              <a:buFontTx/>
              <a:buNone/>
              <a:defRPr/>
            </a:lvl1pPr>
            <a:lvl2pPr marL="0" indent="0">
              <a:lnSpc>
                <a:spcPts val="3200"/>
              </a:lnSpc>
              <a:spcBef>
                <a:spcPts val="0"/>
              </a:spcBef>
              <a:buNone/>
              <a:defRPr b="1"/>
            </a:lvl2pPr>
            <a:lvl3pPr marL="144000" indent="-144000" algn="l" defTabSz="4176431" rtl="0" eaLnBrk="1" latinLnBrk="0" hangingPunct="1">
              <a:lnSpc>
                <a:spcPts val="3200"/>
              </a:lnSpc>
              <a:spcBef>
                <a:spcPts val="0"/>
              </a:spcBef>
              <a:spcAft>
                <a:spcPts val="3200"/>
              </a:spcAft>
              <a:buFont typeface="Arial" pitchFamily="34" charset="0"/>
              <a:buChar char="•"/>
              <a:defRPr/>
            </a:lvl3pPr>
            <a:lvl4pPr marL="0" indent="0">
              <a:defRPr/>
            </a:lvl4pPr>
            <a:lvl5pPr>
              <a:defRPr/>
            </a:lvl5pPr>
          </a:lstStyle>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auf jeweilige Textspaltenbreite angepasst</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geht über alle Textspalten</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ist seitenfüllend innerhalb des Textspiegels (mit weißem Rand)</a:t>
            </a:r>
          </a:p>
          <a:p>
            <a:pPr marL="144000" lvl="2" indent="-144000" algn="l" defTabSz="4176431" rtl="0" eaLnBrk="1" latinLnBrk="0" hangingPunct="1">
              <a:lnSpc>
                <a:spcPts val="3200"/>
              </a:lnSpc>
              <a:spcBef>
                <a:spcPts val="0"/>
              </a:spcBef>
              <a:spcAft>
                <a:spcPts val="3200"/>
              </a:spcAft>
              <a:buFont typeface="Arial" pitchFamily="34" charset="0"/>
              <a:buChar char="•"/>
            </a:pPr>
            <a:r>
              <a:rPr lang="de-DE" sz="2500" kern="1200" baseline="0" dirty="0" smtClean="0">
                <a:solidFill>
                  <a:srgbClr val="000000"/>
                </a:solidFill>
                <a:latin typeface="Arial"/>
              </a:rPr>
              <a:t>Bild ist seitenfüllend, an mindestens 3 Seiten, bis zum Papierrand (sog. randabfallend)</a:t>
            </a:r>
          </a:p>
          <a:p>
            <a:pPr rtl="0"/>
            <a:r>
              <a:rPr lang="de-DE" sz="2500" kern="1200" baseline="0" dirty="0" smtClean="0">
                <a:solidFill>
                  <a:srgbClr val="000000"/>
                </a:solidFill>
                <a:latin typeface="Arial"/>
              </a:rPr>
              <a:t>Bilder sollten immer eine Bildunterschrift tragen, die ggf. Informationen zum Bild und zur Autorenschaft enthält. Achten Sie darauf, dass das Bild genügend Abstand zum Fließtext hat. Gleiches gilt für Grafiken.</a:t>
            </a:r>
          </a:p>
          <a:p>
            <a:pPr lvl="1"/>
            <a:r>
              <a:rPr lang="de-DE" dirty="0" smtClean="0"/>
              <a:t>Druck</a:t>
            </a:r>
          </a:p>
          <a:p>
            <a:pPr rtl="0"/>
            <a:r>
              <a:rPr lang="de-DE" sz="2500" kern="1200" baseline="0" dirty="0" smtClean="0">
                <a:solidFill>
                  <a:srgbClr val="000000"/>
                </a:solidFill>
                <a:latin typeface="Arial"/>
              </a:rPr>
              <a:t>Bei Formatgrößen ab DIN A2 empfiehlt sich ein professioneller Druck. Achten Sie ebenfalls darauf, dass das Dokument in Originalgröße gedruckt wird, also keine Anpassung an die Druckränder bei Ihren Druckereinstellungen aktiviert ist.</a:t>
            </a:r>
          </a:p>
          <a:p>
            <a:pPr rtl="0"/>
            <a:r>
              <a:rPr lang="de-DE" sz="2500" kern="1200" baseline="0" dirty="0" smtClean="0">
                <a:solidFill>
                  <a:srgbClr val="000000"/>
                </a:solidFill>
                <a:latin typeface="Arial"/>
              </a:rPr>
              <a:t>Um den Charakter des Corporate Designs der TUM zu unterstützen sind weiße Papiere zu empfehlen. Naturpapiere mit starker Braun- oder Graufärbung sind ungeeignet. Des Weiteren sollte man auf die </a:t>
            </a:r>
          </a:p>
        </p:txBody>
      </p:sp>
      <p:sp>
        <p:nvSpPr>
          <p:cNvPr id="22" name="Textplatzhalter 16"/>
          <p:cNvSpPr>
            <a:spLocks noGrp="1"/>
          </p:cNvSpPr>
          <p:nvPr>
            <p:ph type="body" sz="quarter" idx="23" hasCustomPrompt="1"/>
          </p:nvPr>
        </p:nvSpPr>
        <p:spPr>
          <a:xfrm>
            <a:off x="25789856" y="8784000"/>
            <a:ext cx="7308000" cy="8715436"/>
          </a:xfrm>
          <a:prstGeom prst="rect">
            <a:avLst/>
          </a:prstGeom>
        </p:spPr>
        <p:txBody>
          <a:bodyPr lIns="0" tIns="504000" rIns="0" bIns="0"/>
          <a:lstStyle>
            <a:lvl1pPr marL="0" indent="0" rtl="0">
              <a:lnSpc>
                <a:spcPts val="3200"/>
              </a:lnSpc>
              <a:spcBef>
                <a:spcPts val="0"/>
              </a:spcBef>
              <a:spcAft>
                <a:spcPts val="3200"/>
              </a:spcAft>
              <a:buFontTx/>
              <a:buNone/>
              <a:defRPr/>
            </a:lvl1pPr>
            <a:lvl2pPr marL="0" indent="0">
              <a:lnSpc>
                <a:spcPts val="3200"/>
              </a:lnSpc>
              <a:spcBef>
                <a:spcPts val="0"/>
              </a:spcBef>
              <a:buNone/>
              <a:defRPr b="1"/>
            </a:lvl2pPr>
            <a:lvl3pPr marL="144000" indent="-144000" algn="l" defTabSz="4176431" rtl="0" eaLnBrk="1" latinLnBrk="0" hangingPunct="1">
              <a:lnSpc>
                <a:spcPts val="3200"/>
              </a:lnSpc>
              <a:spcBef>
                <a:spcPts val="0"/>
              </a:spcBef>
              <a:spcAft>
                <a:spcPts val="3200"/>
              </a:spcAft>
              <a:buFont typeface="Arial" pitchFamily="34" charset="0"/>
              <a:buChar char="•"/>
              <a:defRPr/>
            </a:lvl3pPr>
            <a:lvl4pPr marL="0" indent="0">
              <a:defRPr/>
            </a:lvl4pPr>
            <a:lvl5pPr>
              <a:defRPr/>
            </a:lvl5pPr>
          </a:lstStyle>
          <a:p>
            <a:pPr rtl="0"/>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Consequo</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erioratur</a:t>
            </a:r>
            <a:r>
              <a:rPr lang="de-DE" sz="2500" kern="1200" baseline="0" dirty="0" smtClean="0">
                <a:solidFill>
                  <a:srgbClr val="000000"/>
                </a:solidFill>
                <a:latin typeface="Arial"/>
              </a:rPr>
              <a:t>?</a:t>
            </a:r>
          </a:p>
          <a:p>
            <a:pPr rtl="0"/>
            <a:r>
              <a:rPr lang="de-DE" sz="2500" kern="1200" baseline="0" dirty="0" smtClean="0">
                <a:solidFill>
                  <a:srgbClr val="000000"/>
                </a:solidFill>
                <a:latin typeface="Arial"/>
              </a:rPr>
              <a:t>As </a:t>
            </a:r>
            <a:r>
              <a:rPr lang="de-DE" sz="2500" kern="1200" baseline="0" dirty="0" err="1" smtClean="0">
                <a:solidFill>
                  <a:srgbClr val="000000"/>
                </a:solidFill>
                <a:latin typeface="Arial"/>
              </a:rPr>
              <a:t>ipsunt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etus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il</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ipsandio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et </a:t>
            </a:r>
            <a:r>
              <a:rPr lang="de-DE" sz="2500" kern="1200" baseline="0" dirty="0" err="1" smtClean="0">
                <a:solidFill>
                  <a:srgbClr val="000000"/>
                </a:solidFill>
                <a:latin typeface="Arial"/>
              </a:rPr>
              <a:t>lam</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officitis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doles</a:t>
            </a:r>
            <a:r>
              <a:rPr lang="de-DE" sz="2500" kern="1200" baseline="0" dirty="0" smtClean="0">
                <a:solidFill>
                  <a:srgbClr val="000000"/>
                </a:solidFill>
                <a:latin typeface="Arial"/>
              </a:rPr>
              <a:t> </a:t>
            </a:r>
            <a:r>
              <a:rPr lang="de-DE" sz="2500" kern="1200" baseline="0" dirty="0" err="1" smtClean="0">
                <a:solidFill>
                  <a:srgbClr val="000000"/>
                </a:solidFill>
                <a:latin typeface="Arial"/>
              </a:rPr>
              <a:t>essi</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quuntur</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eosaeped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eri</a:t>
            </a:r>
            <a:r>
              <a:rPr lang="de-DE" sz="2500" kern="1200" baseline="0" dirty="0" smtClean="0">
                <a:solidFill>
                  <a:srgbClr val="000000"/>
                </a:solidFill>
                <a:latin typeface="Arial"/>
              </a:rPr>
              <a:t> </a:t>
            </a:r>
            <a:r>
              <a:rPr lang="de-DE" sz="2500" kern="1200" baseline="0" dirty="0" err="1" smtClean="0">
                <a:solidFill>
                  <a:srgbClr val="000000"/>
                </a:solidFill>
                <a:latin typeface="Arial"/>
              </a:rPr>
              <a:t>aperat</a:t>
            </a:r>
            <a:r>
              <a:rPr lang="de-DE" sz="2500" kern="1200" baseline="0" dirty="0" smtClean="0">
                <a:solidFill>
                  <a:srgbClr val="000000"/>
                </a:solidFill>
                <a:latin typeface="Arial"/>
              </a:rPr>
              <a:t> </a:t>
            </a:r>
            <a:r>
              <a:rPr lang="de-DE" sz="2500" kern="1200" baseline="0" dirty="0" err="1" smtClean="0">
                <a:solidFill>
                  <a:srgbClr val="000000"/>
                </a:solidFill>
                <a:latin typeface="Arial"/>
              </a:rPr>
              <a:t>este</a:t>
            </a:r>
            <a:r>
              <a:rPr lang="de-DE" sz="2500" kern="1200" baseline="0" dirty="0" smtClean="0">
                <a:solidFill>
                  <a:srgbClr val="000000"/>
                </a:solidFill>
                <a:latin typeface="Arial"/>
              </a:rPr>
              <a:t> nos </a:t>
            </a:r>
            <a:r>
              <a:rPr lang="de-DE" sz="2500" kern="1200" baseline="0" dirty="0" err="1" smtClean="0">
                <a:solidFill>
                  <a:srgbClr val="000000"/>
                </a:solidFill>
                <a:latin typeface="Arial"/>
              </a:rPr>
              <a:t>mosandi</a:t>
            </a:r>
            <a:r>
              <a:rPr lang="de-DE" sz="2500" kern="1200" baseline="0" dirty="0" smtClean="0">
                <a:solidFill>
                  <a:srgbClr val="000000"/>
                </a:solidFill>
                <a:latin typeface="Arial"/>
              </a:rPr>
              <a:t> </a:t>
            </a:r>
            <a:r>
              <a:rPr lang="de-DE" sz="2500" kern="1200" baseline="0" dirty="0" err="1" smtClean="0">
                <a:solidFill>
                  <a:srgbClr val="000000"/>
                </a:solidFill>
                <a:latin typeface="Arial"/>
              </a:rPr>
              <a:t>tenit</a:t>
            </a:r>
            <a:r>
              <a:rPr lang="de-DE" sz="2500" kern="1200" baseline="0" dirty="0" smtClean="0">
                <a:solidFill>
                  <a:srgbClr val="000000"/>
                </a:solidFill>
                <a:latin typeface="Arial"/>
              </a:rPr>
              <a:t>, </a:t>
            </a:r>
            <a:r>
              <a:rPr lang="de-DE" sz="2500" kern="1200" baseline="0" dirty="0" err="1" smtClean="0">
                <a:solidFill>
                  <a:srgbClr val="000000"/>
                </a:solidFill>
                <a:latin typeface="Arial"/>
              </a:rPr>
              <a:t>sandanis</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idellam</a:t>
            </a:r>
            <a:r>
              <a:rPr lang="de-DE" sz="2500" kern="1200" baseline="0" dirty="0" smtClean="0">
                <a:solidFill>
                  <a:srgbClr val="000000"/>
                </a:solidFill>
                <a:latin typeface="Arial"/>
              </a:rPr>
              <a:t> </a:t>
            </a:r>
            <a:r>
              <a:rPr lang="de-DE" sz="2500" kern="1200" baseline="0" dirty="0" err="1" smtClean="0">
                <a:solidFill>
                  <a:srgbClr val="000000"/>
                </a:solidFill>
                <a:latin typeface="Arial"/>
              </a:rPr>
              <a:t>inctas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et </a:t>
            </a:r>
            <a:r>
              <a:rPr lang="de-DE" sz="2500" kern="1200" baseline="0" dirty="0" err="1" smtClean="0">
                <a:solidFill>
                  <a:srgbClr val="000000"/>
                </a:solidFill>
                <a:latin typeface="Arial"/>
              </a:rPr>
              <a:t>veliquidel</a:t>
            </a:r>
            <a:r>
              <a:rPr lang="de-DE" sz="2500" kern="1200" baseline="0" dirty="0" smtClean="0">
                <a:solidFill>
                  <a:srgbClr val="000000"/>
                </a:solidFill>
                <a:latin typeface="Arial"/>
              </a:rPr>
              <a:t> </a:t>
            </a:r>
            <a:r>
              <a:rPr lang="de-DE" sz="2500" kern="1200" baseline="0" dirty="0" err="1" smtClean="0">
                <a:solidFill>
                  <a:srgbClr val="000000"/>
                </a:solidFill>
                <a:latin typeface="Arial"/>
              </a:rPr>
              <a:t>event</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rerspelic</a:t>
            </a:r>
            <a:r>
              <a:rPr lang="de-DE" sz="2500" kern="1200" baseline="0" dirty="0" smtClean="0">
                <a:solidFill>
                  <a:srgbClr val="000000"/>
                </a:solidFill>
                <a:latin typeface="Arial"/>
              </a:rPr>
              <a:t> </a:t>
            </a:r>
            <a:r>
              <a:rPr lang="de-DE" sz="2500" kern="1200" baseline="0" dirty="0" err="1" smtClean="0">
                <a:solidFill>
                  <a:srgbClr val="000000"/>
                </a:solidFill>
                <a:latin typeface="Arial"/>
              </a:rPr>
              <a:t>te</a:t>
            </a:r>
            <a:r>
              <a:rPr lang="de-DE" sz="2500" kern="1200" baseline="0" dirty="0" smtClean="0">
                <a:solidFill>
                  <a:srgbClr val="000000"/>
                </a:solidFill>
                <a:latin typeface="Arial"/>
              </a:rPr>
              <a:t> nos et </a:t>
            </a:r>
            <a:r>
              <a:rPr lang="de-DE" sz="2500" kern="1200" baseline="0" dirty="0" err="1" smtClean="0">
                <a:solidFill>
                  <a:srgbClr val="000000"/>
                </a:solidFill>
                <a:latin typeface="Arial"/>
              </a:rPr>
              <a:t>faceratur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aboremque</a:t>
            </a:r>
            <a:r>
              <a:rPr lang="de-DE" sz="2500" kern="1200" baseline="0" dirty="0" smtClean="0">
                <a:solidFill>
                  <a:srgbClr val="000000"/>
                </a:solidFill>
                <a:latin typeface="Arial"/>
              </a:rPr>
              <a:t> </a:t>
            </a:r>
            <a:r>
              <a:rPr lang="de-DE" sz="2500" kern="1200" baseline="0" dirty="0" err="1" smtClean="0">
                <a:solidFill>
                  <a:srgbClr val="000000"/>
                </a:solidFill>
                <a:latin typeface="Arial"/>
              </a:rPr>
              <a:t>liquis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rest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sed</a:t>
            </a:r>
            <a:r>
              <a:rPr lang="de-DE" sz="2500" kern="1200" baseline="0" dirty="0" smtClean="0">
                <a:solidFill>
                  <a:srgbClr val="000000"/>
                </a:solidFill>
                <a:latin typeface="Arial"/>
              </a:rPr>
              <a:t> </a:t>
            </a:r>
            <a:r>
              <a:rPr lang="de-DE" sz="2500" kern="1200" baseline="0" dirty="0" err="1" smtClean="0">
                <a:solidFill>
                  <a:srgbClr val="000000"/>
                </a:solidFill>
                <a:latin typeface="Arial"/>
              </a:rPr>
              <a:t>eruptas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quiduci</a:t>
            </a:r>
            <a:r>
              <a:rPr lang="de-DE" sz="2500" kern="1200" baseline="0" dirty="0" smtClean="0">
                <a:solidFill>
                  <a:srgbClr val="000000"/>
                </a:solidFill>
                <a:latin typeface="Arial"/>
              </a:rPr>
              <a:t> </a:t>
            </a:r>
            <a:r>
              <a:rPr lang="de-DE" sz="2500" kern="1200" baseline="0" dirty="0" err="1" smtClean="0">
                <a:solidFill>
                  <a:srgbClr val="000000"/>
                </a:solidFill>
                <a:latin typeface="Arial"/>
              </a:rPr>
              <a:t>liquatur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volorerro</a:t>
            </a:r>
            <a:r>
              <a:rPr lang="de-DE" sz="2500" kern="1200" baseline="0" dirty="0" smtClean="0">
                <a:solidFill>
                  <a:srgbClr val="000000"/>
                </a:solidFill>
                <a:latin typeface="Arial"/>
              </a:rPr>
              <a:t> es </a:t>
            </a:r>
            <a:r>
              <a:rPr lang="de-DE" sz="2500" kern="1200" baseline="0" dirty="0" err="1" smtClean="0">
                <a:solidFill>
                  <a:srgbClr val="000000"/>
                </a:solidFill>
                <a:latin typeface="Arial"/>
              </a:rPr>
              <a:t>magnimo</a:t>
            </a:r>
            <a:r>
              <a:rPr lang="de-DE" sz="2500" kern="1200" baseline="0" dirty="0" smtClean="0">
                <a:solidFill>
                  <a:srgbClr val="000000"/>
                </a:solidFill>
                <a:latin typeface="Arial"/>
              </a:rPr>
              <a:t> </a:t>
            </a:r>
            <a:r>
              <a:rPr lang="de-DE" sz="2500" kern="1200" baseline="0" dirty="0" err="1" smtClean="0">
                <a:solidFill>
                  <a:srgbClr val="000000"/>
                </a:solidFill>
                <a:latin typeface="Arial"/>
              </a:rPr>
              <a:t>luptaqu</a:t>
            </a:r>
            <a:r>
              <a:rPr lang="de-DE" sz="2500" kern="1200" baseline="0" dirty="0" smtClean="0">
                <a:solidFill>
                  <a:srgbClr val="000000"/>
                </a:solidFill>
                <a:latin typeface="Arial"/>
              </a:rPr>
              <a:t> </a:t>
            </a:r>
            <a:r>
              <a:rPr lang="de-DE" sz="2500" kern="1200" baseline="0" dirty="0" err="1" smtClean="0">
                <a:solidFill>
                  <a:srgbClr val="000000"/>
                </a:solidFill>
                <a:latin typeface="Arial"/>
              </a:rPr>
              <a:t>ibust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acero</a:t>
            </a:r>
            <a:r>
              <a:rPr lang="de-DE" sz="2500" kern="1200" baseline="0" dirty="0" smtClean="0">
                <a:solidFill>
                  <a:srgbClr val="000000"/>
                </a:solidFill>
                <a:latin typeface="Arial"/>
              </a:rPr>
              <a:t> </a:t>
            </a:r>
            <a:r>
              <a:rPr lang="de-DE" sz="2500" kern="1200" baseline="0" dirty="0" err="1" smtClean="0">
                <a:solidFill>
                  <a:srgbClr val="000000"/>
                </a:solidFill>
                <a:latin typeface="Arial"/>
              </a:rPr>
              <a:t>maximus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expero</a:t>
            </a:r>
            <a:r>
              <a:rPr lang="de-DE" sz="2500" kern="1200" baseline="0" dirty="0" smtClean="0">
                <a:solidFill>
                  <a:srgbClr val="000000"/>
                </a:solidFill>
                <a:latin typeface="Arial"/>
              </a:rPr>
              <a:t>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cumque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preprae</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Volupti</a:t>
            </a:r>
            <a:r>
              <a:rPr lang="de-DE" sz="2500" kern="1200" baseline="0" dirty="0" smtClean="0">
                <a:solidFill>
                  <a:srgbClr val="000000"/>
                </a:solidFill>
                <a:latin typeface="Arial"/>
              </a:rPr>
              <a:t> </a:t>
            </a:r>
            <a:r>
              <a:rPr lang="de-DE" sz="2500" kern="1200" baseline="0" dirty="0" err="1" smtClean="0">
                <a:solidFill>
                  <a:srgbClr val="000000"/>
                </a:solidFill>
                <a:latin typeface="Arial"/>
              </a:rPr>
              <a:t>reiuntia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estinum</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quamet</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omnisqui</a:t>
            </a:r>
            <a:r>
              <a:rPr lang="de-DE" sz="2500" kern="1200" baseline="0" dirty="0" smtClean="0">
                <a:solidFill>
                  <a:srgbClr val="000000"/>
                </a:solidFill>
                <a:latin typeface="Arial"/>
              </a:rPr>
              <a:t> </a:t>
            </a:r>
            <a:r>
              <a:rPr lang="de-DE" sz="2500" kern="1200" baseline="0" dirty="0" err="1" smtClean="0">
                <a:solidFill>
                  <a:srgbClr val="000000"/>
                </a:solidFill>
                <a:latin typeface="Arial"/>
              </a:rPr>
              <a:t>utas</a:t>
            </a:r>
            <a:r>
              <a:rPr lang="de-DE" sz="2500" kern="1200" baseline="0" dirty="0" smtClean="0">
                <a:solidFill>
                  <a:srgbClr val="000000"/>
                </a:solidFill>
                <a:latin typeface="Arial"/>
              </a:rPr>
              <a:t> a </a:t>
            </a:r>
            <a:r>
              <a:rPr lang="de-DE" sz="2500" kern="1200" baseline="0" dirty="0" err="1" smtClean="0">
                <a:solidFill>
                  <a:srgbClr val="000000"/>
                </a:solidFill>
                <a:latin typeface="Arial"/>
              </a:rPr>
              <a:t>doluptae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vel</a:t>
            </a:r>
            <a:r>
              <a:rPr lang="de-DE" sz="2500" kern="1200" baseline="0" dirty="0" smtClean="0">
                <a:solidFill>
                  <a:srgbClr val="000000"/>
                </a:solidFill>
                <a:latin typeface="Arial"/>
              </a:rPr>
              <a:t> </a:t>
            </a:r>
            <a:r>
              <a:rPr lang="de-DE" sz="2500" kern="1200" baseline="0" dirty="0" err="1" smtClean="0">
                <a:solidFill>
                  <a:srgbClr val="000000"/>
                </a:solidFill>
                <a:latin typeface="Arial"/>
              </a:rPr>
              <a:t>inveressus</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quaspelique</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nos </a:t>
            </a:r>
            <a:r>
              <a:rPr lang="de-DE" sz="2500" kern="1200" baseline="0" dirty="0" err="1" smtClean="0">
                <a:solidFill>
                  <a:srgbClr val="000000"/>
                </a:solidFill>
                <a:latin typeface="Arial"/>
              </a:rPr>
              <a:t>dolupta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res</a:t>
            </a:r>
            <a:r>
              <a:rPr lang="de-DE" sz="2500" kern="1200" baseline="0" dirty="0" smtClean="0">
                <a:solidFill>
                  <a:srgbClr val="000000"/>
                </a:solidFill>
                <a:latin typeface="Arial"/>
              </a:rPr>
              <a:t> </a:t>
            </a:r>
            <a:r>
              <a:rPr lang="de-DE" sz="2500" kern="1200" baseline="0" dirty="0" err="1" smtClean="0">
                <a:solidFill>
                  <a:srgbClr val="000000"/>
                </a:solidFill>
                <a:latin typeface="Arial"/>
              </a:rPr>
              <a:t>essunt</a:t>
            </a:r>
            <a:r>
              <a:rPr lang="de-DE" sz="2500" kern="1200" baseline="0" dirty="0" smtClean="0">
                <a:solidFill>
                  <a:srgbClr val="000000"/>
                </a:solidFill>
                <a:latin typeface="Arial"/>
              </a:rPr>
              <a:t> am </a:t>
            </a:r>
            <a:r>
              <a:rPr lang="de-DE" sz="2500" kern="1200" baseline="0" dirty="0" err="1" smtClean="0">
                <a:solidFill>
                  <a:srgbClr val="000000"/>
                </a:solidFill>
                <a:latin typeface="Arial"/>
              </a:rPr>
              <a:t>venim</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Quistotam</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repere</a:t>
            </a:r>
            <a:r>
              <a:rPr lang="de-DE" sz="2500" kern="1200" baseline="0" dirty="0" smtClean="0">
                <a:solidFill>
                  <a:srgbClr val="000000"/>
                </a:solidFill>
                <a:latin typeface="Arial"/>
              </a:rPr>
              <a:t> cum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odi</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idis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volupietur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torit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acculla</a:t>
            </a:r>
            <a:r>
              <a:rPr lang="de-DE" sz="2500" kern="1200" baseline="0" dirty="0" smtClean="0">
                <a:solidFill>
                  <a:srgbClr val="000000"/>
                </a:solidFill>
                <a:latin typeface="Arial"/>
              </a:rPr>
              <a:t> </a:t>
            </a:r>
            <a:r>
              <a:rPr lang="de-DE" sz="2500" kern="1200" baseline="0" dirty="0" err="1" smtClean="0">
                <a:solidFill>
                  <a:srgbClr val="000000"/>
                </a:solidFill>
                <a:latin typeface="Arial"/>
              </a:rPr>
              <a:t>boriost</a:t>
            </a:r>
            <a:r>
              <a:rPr lang="de-DE" sz="2500" kern="1200" baseline="0" dirty="0" smtClean="0">
                <a:solidFill>
                  <a:srgbClr val="000000"/>
                </a:solidFill>
                <a:latin typeface="Arial"/>
              </a:rPr>
              <a:t> </a:t>
            </a:r>
            <a:r>
              <a:rPr lang="de-DE" sz="2500" kern="1200" baseline="0" dirty="0" err="1" smtClean="0">
                <a:solidFill>
                  <a:srgbClr val="000000"/>
                </a:solidFill>
                <a:latin typeface="Arial"/>
              </a:rPr>
              <a:t>ibusto</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a:t>
            </a:r>
            <a:r>
              <a:rPr lang="de-DE" sz="2500" kern="1200" baseline="0" dirty="0" smtClean="0">
                <a:solidFill>
                  <a:srgbClr val="000000"/>
                </a:solidFill>
                <a:latin typeface="Arial"/>
              </a:rPr>
              <a:t>. </a:t>
            </a:r>
            <a:r>
              <a:rPr lang="de-DE" sz="2500" kern="1200" baseline="0" dirty="0" err="1" smtClean="0">
                <a:solidFill>
                  <a:srgbClr val="000000"/>
                </a:solidFill>
                <a:latin typeface="Arial"/>
              </a:rPr>
              <a:t>Giam</a:t>
            </a:r>
            <a:r>
              <a:rPr lang="de-DE" sz="2500" kern="1200" baseline="0" dirty="0" smtClean="0">
                <a:solidFill>
                  <a:srgbClr val="000000"/>
                </a:solidFill>
                <a:latin typeface="Arial"/>
              </a:rPr>
              <a:t>, </a:t>
            </a:r>
            <a:r>
              <a:rPr lang="de-DE" sz="2500" kern="1200" baseline="0" dirty="0" err="1" smtClean="0">
                <a:solidFill>
                  <a:srgbClr val="000000"/>
                </a:solidFill>
                <a:latin typeface="Arial"/>
              </a:rPr>
              <a:t>tet</a:t>
            </a:r>
            <a:r>
              <a:rPr lang="de-DE" sz="2500" kern="1200" baseline="0" dirty="0" smtClean="0">
                <a:solidFill>
                  <a:srgbClr val="000000"/>
                </a:solidFill>
                <a:latin typeface="Arial"/>
              </a:rPr>
              <a:t> </a:t>
            </a:r>
            <a:r>
              <a:rPr lang="de-DE" sz="2500" kern="1200" baseline="0" dirty="0" err="1" smtClean="0">
                <a:solidFill>
                  <a:srgbClr val="000000"/>
                </a:solidFill>
                <a:latin typeface="Arial"/>
              </a:rPr>
              <a:t>unt</a:t>
            </a:r>
            <a:r>
              <a:rPr lang="de-DE" sz="2500" kern="1200" baseline="0" dirty="0" smtClean="0">
                <a:solidFill>
                  <a:srgbClr val="000000"/>
                </a:solidFill>
                <a:latin typeface="Arial"/>
              </a:rPr>
              <a: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a:t>
            </a:r>
          </a:p>
        </p:txBody>
      </p:sp>
      <p:sp>
        <p:nvSpPr>
          <p:cNvPr id="23" name="Textplatzhalter 16"/>
          <p:cNvSpPr>
            <a:spLocks noGrp="1"/>
          </p:cNvSpPr>
          <p:nvPr>
            <p:ph type="body" sz="quarter" idx="24" hasCustomPrompt="1"/>
          </p:nvPr>
        </p:nvSpPr>
        <p:spPr>
          <a:xfrm>
            <a:off x="33834474" y="8784000"/>
            <a:ext cx="7308000" cy="18426761"/>
          </a:xfrm>
          <a:prstGeom prst="rect">
            <a:avLst/>
          </a:prstGeom>
        </p:spPr>
        <p:txBody>
          <a:bodyPr lIns="0" tIns="504000" rIns="0" bIns="0"/>
          <a:lstStyle>
            <a:lvl1pPr marL="0" indent="0" rtl="0">
              <a:lnSpc>
                <a:spcPts val="3200"/>
              </a:lnSpc>
              <a:spcBef>
                <a:spcPts val="0"/>
              </a:spcBef>
              <a:spcAft>
                <a:spcPts val="3200"/>
              </a:spcAft>
              <a:buFontTx/>
              <a:buNone/>
              <a:defRPr/>
            </a:lvl1pPr>
            <a:lvl2pPr marL="0" indent="0">
              <a:lnSpc>
                <a:spcPts val="3200"/>
              </a:lnSpc>
              <a:spcBef>
                <a:spcPts val="0"/>
              </a:spcBef>
              <a:buNone/>
              <a:defRPr b="1"/>
            </a:lvl2pPr>
            <a:lvl3pPr marL="144000" indent="-144000" algn="l" defTabSz="4176431" rtl="0" eaLnBrk="1" latinLnBrk="0" hangingPunct="1">
              <a:lnSpc>
                <a:spcPts val="3200"/>
              </a:lnSpc>
              <a:spcBef>
                <a:spcPts val="0"/>
              </a:spcBef>
              <a:spcAft>
                <a:spcPts val="3200"/>
              </a:spcAft>
              <a:buFont typeface="Arial" pitchFamily="34" charset="0"/>
              <a:buChar char="•"/>
              <a:defRPr/>
            </a:lvl3pPr>
            <a:lvl4pPr marL="0" indent="0">
              <a:defRPr/>
            </a:lvl4pPr>
            <a:lvl5pPr>
              <a:defRPr/>
            </a:lvl5pPr>
          </a:lstStyle>
          <a:p>
            <a:pPr rtl="0"/>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quassimenia</a:t>
            </a:r>
            <a:r>
              <a:rPr lang="de-DE" sz="2500" kern="1200" baseline="0" dirty="0" smtClean="0">
                <a:solidFill>
                  <a:srgbClr val="000000"/>
                </a:solidFill>
                <a:latin typeface="Arial"/>
              </a:rPr>
              <a:t> </a:t>
            </a:r>
            <a:r>
              <a:rPr lang="de-DE" sz="2500" kern="1200" baseline="0" dirty="0" err="1" smtClean="0">
                <a:solidFill>
                  <a:srgbClr val="000000"/>
                </a:solidFill>
                <a:latin typeface="Arial"/>
              </a:rPr>
              <a:t>nest</a:t>
            </a:r>
            <a:r>
              <a:rPr lang="de-DE" sz="2500" kern="1200" baseline="0" dirty="0" smtClean="0">
                <a:solidFill>
                  <a:srgbClr val="000000"/>
                </a:solidFill>
                <a:latin typeface="Arial"/>
              </a:rPr>
              <a:t>, </a:t>
            </a:r>
            <a:r>
              <a:rPr lang="de-DE" sz="2500" kern="1200" baseline="0" dirty="0" err="1" smtClean="0">
                <a:solidFill>
                  <a:srgbClr val="000000"/>
                </a:solidFill>
                <a:latin typeface="Arial"/>
              </a:rPr>
              <a:t>explacipis</a:t>
            </a:r>
            <a:r>
              <a:rPr lang="de-DE" sz="2500" kern="1200" baseline="0" dirty="0" smtClean="0">
                <a:solidFill>
                  <a:srgbClr val="000000"/>
                </a:solidFill>
                <a:latin typeface="Arial"/>
              </a:rPr>
              <a:t> si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platur</a:t>
            </a:r>
            <a:r>
              <a:rPr lang="de-DE" sz="2500" kern="1200" baseline="0" dirty="0" smtClean="0">
                <a:solidFill>
                  <a:srgbClr val="000000"/>
                </a:solidFill>
                <a:latin typeface="Arial"/>
              </a:rPr>
              <a:t>? Mi, </a:t>
            </a:r>
            <a:r>
              <a:rPr lang="de-DE" sz="2500" kern="1200" baseline="0" dirty="0" err="1" smtClean="0">
                <a:solidFill>
                  <a:srgbClr val="000000"/>
                </a:solidFill>
                <a:latin typeface="Arial"/>
              </a:rPr>
              <a:t>con</a:t>
            </a:r>
            <a:r>
              <a:rPr lang="de-DE" sz="2500" kern="1200" baseline="0" dirty="0" smtClean="0">
                <a:solidFill>
                  <a:srgbClr val="000000"/>
                </a:solidFill>
                <a:latin typeface="Arial"/>
              </a:rPr>
              <a:t> </a:t>
            </a:r>
            <a:r>
              <a:rPr lang="de-DE" sz="2500" kern="1200" baseline="0" dirty="0" err="1" smtClean="0">
                <a:solidFill>
                  <a:srgbClr val="000000"/>
                </a:solidFill>
                <a:latin typeface="Arial"/>
              </a:rPr>
              <a:t>paris</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vitate</a:t>
            </a:r>
            <a:r>
              <a:rPr lang="de-DE" sz="2500" kern="1200" baseline="0" dirty="0" smtClean="0">
                <a:solidFill>
                  <a:srgbClr val="000000"/>
                </a:solidFill>
                <a:latin typeface="Arial"/>
              </a:rPr>
              <a:t> </a:t>
            </a:r>
            <a:r>
              <a:rPr lang="de-DE" sz="2500" kern="1200" baseline="0" dirty="0" err="1" smtClean="0">
                <a:solidFill>
                  <a:srgbClr val="000000"/>
                </a:solidFill>
                <a:latin typeface="Arial"/>
              </a:rPr>
              <a:t>eatiis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a:t>
            </a:r>
            <a:r>
              <a:rPr lang="de-DE" sz="2500" kern="1200" baseline="0" dirty="0" smtClean="0">
                <a:solidFill>
                  <a:srgbClr val="000000"/>
                </a:solidFill>
                <a:latin typeface="Arial"/>
              </a:rPr>
              <a:t>, </a:t>
            </a:r>
            <a:r>
              <a:rPr lang="de-DE" sz="2500" kern="1200" baseline="0" dirty="0" err="1" smtClean="0">
                <a:solidFill>
                  <a:srgbClr val="000000"/>
                </a:solidFill>
                <a:latin typeface="Arial"/>
              </a:rPr>
              <a:t>nis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quianih</a:t>
            </a:r>
            <a:r>
              <a:rPr lang="de-DE" sz="2500" kern="1200" baseline="0" dirty="0" smtClean="0">
                <a:solidFill>
                  <a:srgbClr val="000000"/>
                </a:solidFill>
                <a:latin typeface="Arial"/>
              </a:rPr>
              <a:t> </a:t>
            </a:r>
            <a:r>
              <a:rPr lang="de-DE" sz="2500" kern="1200" baseline="0" dirty="0" err="1" smtClean="0">
                <a:solidFill>
                  <a:srgbClr val="000000"/>
                </a:solidFill>
                <a:latin typeface="Arial"/>
              </a:rPr>
              <a:t>icabo</a:t>
            </a:r>
            <a:r>
              <a:rPr lang="de-DE" sz="2500" kern="1200" baseline="0" dirty="0" smtClean="0">
                <a:solidFill>
                  <a:srgbClr val="000000"/>
                </a:solidFill>
                <a:latin typeface="Arial"/>
              </a:rPr>
              <a:t>. </a:t>
            </a:r>
            <a:r>
              <a:rPr lang="de-DE" sz="2500" kern="1200" baseline="0" dirty="0" err="1" smtClean="0">
                <a:solidFill>
                  <a:srgbClr val="000000"/>
                </a:solidFill>
                <a:latin typeface="Arial"/>
              </a:rPr>
              <a:t>Nequos</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ex</a:t>
            </a:r>
            <a:r>
              <a:rPr lang="de-DE" sz="2500" kern="1200" baseline="0" dirty="0" smtClean="0">
                <a:solidFill>
                  <a:srgbClr val="000000"/>
                </a:solidFill>
                <a:latin typeface="Arial"/>
              </a:rPr>
              <a:t> </a:t>
            </a:r>
            <a:r>
              <a:rPr lang="de-DE" sz="2500" kern="1200" baseline="0" dirty="0" err="1" smtClean="0">
                <a:solidFill>
                  <a:srgbClr val="000000"/>
                </a:solidFill>
                <a:latin typeface="Arial"/>
              </a:rPr>
              <a:t>eoste</a:t>
            </a:r>
            <a:r>
              <a:rPr lang="de-DE" sz="2500" kern="1200" baseline="0" dirty="0" smtClean="0">
                <a:solidFill>
                  <a:srgbClr val="000000"/>
                </a:solidFill>
                <a:latin typeface="Arial"/>
              </a:rPr>
              <a:t> </a:t>
            </a:r>
            <a:r>
              <a:rPr lang="de-DE" sz="2500" kern="1200" baseline="0" dirty="0" err="1" smtClean="0">
                <a:solidFill>
                  <a:srgbClr val="000000"/>
                </a:solidFill>
                <a:latin typeface="Arial"/>
              </a:rPr>
              <a:t>nulparu</a:t>
            </a:r>
            <a:r>
              <a:rPr lang="de-DE" sz="2500" kern="1200" baseline="0" dirty="0" smtClean="0">
                <a:solidFill>
                  <a:srgbClr val="000000"/>
                </a:solidFill>
                <a:latin typeface="Arial"/>
              </a:rPr>
              <a:t> </a:t>
            </a:r>
            <a:r>
              <a:rPr lang="de-DE" sz="2500" kern="1200" baseline="0" dirty="0" err="1" smtClean="0">
                <a:solidFill>
                  <a:srgbClr val="000000"/>
                </a:solidFill>
                <a:latin typeface="Arial"/>
              </a:rPr>
              <a:t>ptatur</a:t>
            </a:r>
            <a:r>
              <a:rPr lang="de-DE" sz="2500" kern="1200" baseline="0" dirty="0" smtClean="0">
                <a:solidFill>
                  <a:srgbClr val="000000"/>
                </a:solidFill>
                <a:latin typeface="Arial"/>
              </a:rPr>
              <a:t>? Qui </a:t>
            </a:r>
            <a:r>
              <a:rPr lang="de-DE" sz="2500" kern="1200" baseline="0" dirty="0" err="1" smtClean="0">
                <a:solidFill>
                  <a:srgbClr val="000000"/>
                </a:solidFill>
                <a:latin typeface="Arial"/>
              </a:rPr>
              <a:t>optiur</a:t>
            </a:r>
            <a:r>
              <a:rPr lang="de-DE" sz="2500" kern="1200" baseline="0" dirty="0" smtClean="0">
                <a:solidFill>
                  <a:srgbClr val="000000"/>
                </a:solidFill>
                <a:latin typeface="Arial"/>
              </a:rPr>
              <a:t> </a:t>
            </a:r>
            <a:r>
              <a:rPr lang="de-DE" sz="2500" kern="1200" baseline="0" dirty="0" err="1" smtClean="0">
                <a:solidFill>
                  <a:srgbClr val="000000"/>
                </a:solidFill>
                <a:latin typeface="Arial"/>
              </a:rPr>
              <a:t>soluptiume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estiorepuda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a:t>
            </a:r>
            <a:r>
              <a:rPr lang="de-DE" sz="2500" kern="1200" baseline="0" dirty="0" smtClean="0">
                <a:solidFill>
                  <a:srgbClr val="000000"/>
                </a:solidFill>
                <a:latin typeface="Arial"/>
              </a:rPr>
              <a:t> se </a:t>
            </a:r>
            <a:r>
              <a:rPr lang="de-DE" sz="2500" kern="1200" baseline="0" dirty="0" err="1" smtClean="0">
                <a:solidFill>
                  <a:srgbClr val="000000"/>
                </a:solidFill>
                <a:latin typeface="Arial"/>
              </a:rPr>
              <a:t>voles</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quiaspe</a:t>
            </a:r>
            <a:r>
              <a:rPr lang="de-DE" sz="2500" kern="1200" baseline="0" dirty="0" smtClean="0">
                <a:solidFill>
                  <a:srgbClr val="000000"/>
                </a:solidFill>
                <a:latin typeface="Arial"/>
              </a:rPr>
              <a:t> </a:t>
            </a:r>
            <a:r>
              <a:rPr lang="de-DE" sz="2500" kern="1200" baseline="0" dirty="0" err="1" smtClean="0">
                <a:solidFill>
                  <a:srgbClr val="000000"/>
                </a:solidFill>
                <a:latin typeface="Arial"/>
              </a:rPr>
              <a:t>provid</a:t>
            </a:r>
            <a:r>
              <a:rPr lang="de-DE" sz="2500" kern="1200" baseline="0" dirty="0" smtClean="0">
                <a:solidFill>
                  <a:srgbClr val="000000"/>
                </a:solidFill>
                <a:latin typeface="Arial"/>
              </a:rPr>
              <a:t> </a:t>
            </a:r>
            <a:r>
              <a:rPr lang="de-DE" sz="2500" kern="1200" baseline="0" dirty="0" err="1" smtClean="0">
                <a:solidFill>
                  <a:srgbClr val="000000"/>
                </a:solidFill>
                <a:latin typeface="Arial"/>
              </a:rPr>
              <a:t>ullenda</a:t>
            </a:r>
            <a:r>
              <a:rPr lang="de-DE" sz="2500" kern="1200" baseline="0" dirty="0" smtClean="0">
                <a:solidFill>
                  <a:srgbClr val="000000"/>
                </a:solidFill>
                <a:latin typeface="Arial"/>
              </a:rPr>
              <a:t> si </a:t>
            </a:r>
            <a:r>
              <a:rPr lang="de-DE" sz="2500" kern="1200" baseline="0" dirty="0" err="1" smtClean="0">
                <a:solidFill>
                  <a:srgbClr val="000000"/>
                </a:solidFill>
                <a:latin typeface="Arial"/>
              </a:rPr>
              <a:t>neceate</a:t>
            </a:r>
            <a:r>
              <a:rPr lang="de-DE" sz="2500" kern="1200" baseline="0" dirty="0" smtClean="0">
                <a:solidFill>
                  <a:srgbClr val="000000"/>
                </a:solidFill>
                <a:latin typeface="Arial"/>
              </a:rPr>
              <a:t> </a:t>
            </a:r>
            <a:r>
              <a:rPr lang="de-DE" sz="2500" kern="1200" baseline="0" dirty="0" err="1" smtClean="0">
                <a:solidFill>
                  <a:srgbClr val="000000"/>
                </a:solidFill>
                <a:latin typeface="Arial"/>
              </a:rPr>
              <a:t>pedit</a:t>
            </a:r>
            <a:r>
              <a:rPr lang="de-DE" sz="2500" kern="1200" baseline="0" dirty="0" smtClean="0">
                <a:solidFill>
                  <a:srgbClr val="000000"/>
                </a:solidFill>
                <a:latin typeface="Arial"/>
              </a:rPr>
              <a:t> </a:t>
            </a:r>
            <a:r>
              <a:rPr lang="de-DE" sz="2500" kern="1200" baseline="0" dirty="0" err="1" smtClean="0">
                <a:solidFill>
                  <a:srgbClr val="000000"/>
                </a:solidFill>
                <a:latin typeface="Arial"/>
              </a:rPr>
              <a:t>eicient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adi</a:t>
            </a:r>
            <a:r>
              <a:rPr lang="de-DE" sz="2500" kern="1200" baseline="0" dirty="0" smtClean="0">
                <a:solidFill>
                  <a:srgbClr val="000000"/>
                </a:solidFill>
                <a:latin typeface="Arial"/>
              </a:rPr>
              <a:t> </a:t>
            </a:r>
            <a:r>
              <a:rPr lang="de-DE" sz="2500" kern="1200" baseline="0" dirty="0" err="1" smtClean="0">
                <a:solidFill>
                  <a:srgbClr val="000000"/>
                </a:solidFill>
                <a:latin typeface="Arial"/>
              </a:rPr>
              <a:t>sectem</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doluptate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a:t>
            </a:r>
            <a:r>
              <a:rPr lang="de-DE" sz="2500" kern="1200" baseline="0" dirty="0" smtClean="0">
                <a:solidFill>
                  <a:srgbClr val="000000"/>
                </a:solidFill>
                <a:latin typeface="Arial"/>
              </a:rPr>
              <a:t> </a:t>
            </a:r>
            <a:r>
              <a:rPr lang="de-DE" sz="2500" kern="1200" baseline="0" dirty="0" err="1" smtClean="0">
                <a:solidFill>
                  <a:srgbClr val="000000"/>
                </a:solidFill>
                <a:latin typeface="Arial"/>
              </a:rPr>
              <a:t>eatam</a:t>
            </a:r>
            <a:r>
              <a:rPr lang="de-DE" sz="2500" kern="1200" baseline="0" dirty="0" smtClean="0">
                <a:solidFill>
                  <a:srgbClr val="000000"/>
                </a:solidFill>
                <a:latin typeface="Arial"/>
              </a:rPr>
              <a:t> in </a:t>
            </a:r>
            <a:r>
              <a:rPr lang="de-DE" sz="2500" kern="1200" baseline="0" dirty="0" err="1" smtClean="0">
                <a:solidFill>
                  <a:srgbClr val="000000"/>
                </a:solidFill>
                <a:latin typeface="Arial"/>
              </a:rPr>
              <a:t>ra</a:t>
            </a:r>
            <a:r>
              <a:rPr lang="de-DE" sz="2500" kern="1200" baseline="0" dirty="0" smtClean="0">
                <a:solidFill>
                  <a:srgbClr val="000000"/>
                </a:solidFill>
                <a:latin typeface="Arial"/>
              </a:rPr>
              <a:t> </a:t>
            </a:r>
            <a:r>
              <a:rPr lang="de-DE" sz="2500" kern="1200" baseline="0" dirty="0" err="1" smtClean="0">
                <a:solidFill>
                  <a:srgbClr val="000000"/>
                </a:solidFill>
                <a:latin typeface="Arial"/>
              </a:rPr>
              <a:t>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viducidis</a:t>
            </a:r>
            <a:r>
              <a:rPr lang="de-DE" sz="2500" kern="1200" baseline="0" dirty="0" smtClean="0">
                <a:solidFill>
                  <a:srgbClr val="000000"/>
                </a:solidFill>
                <a:latin typeface="Arial"/>
              </a:rPr>
              <a:t> </a:t>
            </a:r>
            <a:r>
              <a:rPr lang="de-DE" sz="2500" kern="1200" baseline="0" dirty="0" err="1" smtClean="0">
                <a:solidFill>
                  <a:srgbClr val="000000"/>
                </a:solidFill>
                <a:latin typeface="Arial"/>
              </a:rPr>
              <a:t>eaquae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Em</a:t>
            </a:r>
            <a:r>
              <a:rPr lang="de-DE" sz="2500" kern="1200" baseline="0" dirty="0" smtClean="0">
                <a:solidFill>
                  <a:srgbClr val="000000"/>
                </a:solidFill>
                <a:latin typeface="Arial"/>
              </a:rPr>
              <a:t> </a:t>
            </a:r>
            <a:r>
              <a:rPr lang="de-DE" sz="2500" kern="1200" baseline="0" dirty="0" err="1" smtClean="0">
                <a:solidFill>
                  <a:srgbClr val="000000"/>
                </a:solidFill>
                <a:latin typeface="Arial"/>
              </a:rPr>
              <a:t>deles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doluptus</a:t>
            </a:r>
            <a:r>
              <a:rPr lang="de-DE" sz="2500" kern="1200" baseline="0" dirty="0" smtClean="0">
                <a:solidFill>
                  <a:srgbClr val="000000"/>
                </a:solidFill>
                <a:latin typeface="Arial"/>
              </a:rPr>
              <a:t> </a:t>
            </a:r>
            <a:r>
              <a:rPr lang="de-DE" sz="2500" kern="1200" baseline="0" dirty="0" err="1" smtClean="0">
                <a:solidFill>
                  <a:srgbClr val="000000"/>
                </a:solidFill>
                <a:latin typeface="Arial"/>
              </a:rPr>
              <a:t>estotatur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Igendella</a:t>
            </a:r>
            <a:r>
              <a:rPr lang="de-DE" sz="2500" kern="1200" baseline="0" dirty="0" smtClean="0">
                <a:solidFill>
                  <a:srgbClr val="000000"/>
                </a:solidFill>
                <a:latin typeface="Arial"/>
              </a:rPr>
              <a:t> </a:t>
            </a:r>
            <a:r>
              <a:rPr lang="de-DE" sz="2500" kern="1200" baseline="0" dirty="0" err="1" smtClean="0">
                <a:solidFill>
                  <a:srgbClr val="000000"/>
                </a:solidFill>
                <a:latin typeface="Arial"/>
              </a:rPr>
              <a:t>preped</a:t>
            </a:r>
            <a:r>
              <a:rPr lang="de-DE" sz="2500" kern="1200" baseline="0" dirty="0" smtClean="0">
                <a:solidFill>
                  <a:srgbClr val="000000"/>
                </a:solidFill>
                <a:latin typeface="Arial"/>
              </a:rPr>
              <a:t> </a:t>
            </a:r>
            <a:r>
              <a:rPr lang="de-DE" sz="2500" kern="1200" baseline="0" dirty="0" err="1" smtClean="0">
                <a:solidFill>
                  <a:srgbClr val="000000"/>
                </a:solidFill>
                <a:latin typeface="Arial"/>
              </a:rPr>
              <a:t>etur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sum</a:t>
            </a:r>
            <a:r>
              <a:rPr lang="de-DE" sz="2500" kern="1200" baseline="0" dirty="0" smtClean="0">
                <a:solidFill>
                  <a:srgbClr val="000000"/>
                </a:solidFill>
                <a:latin typeface="Arial"/>
              </a:rPr>
              <a:t> </a:t>
            </a:r>
            <a:r>
              <a:rPr lang="de-DE" sz="2500" kern="1200" baseline="0" dirty="0" err="1" smtClean="0">
                <a:solidFill>
                  <a:srgbClr val="000000"/>
                </a:solidFill>
                <a:latin typeface="Arial"/>
              </a:rPr>
              <a:t>fugiasp</a:t>
            </a:r>
            <a:r>
              <a:rPr lang="de-DE" sz="2500" kern="1200" baseline="0" dirty="0" smtClean="0">
                <a:solidFill>
                  <a:srgbClr val="000000"/>
                </a:solidFill>
                <a:latin typeface="Arial"/>
              </a:rPr>
              <a:t> </a:t>
            </a:r>
            <a:r>
              <a:rPr lang="de-DE" sz="2500" kern="1200" baseline="0" dirty="0" err="1" smtClean="0">
                <a:solidFill>
                  <a:srgbClr val="000000"/>
                </a:solidFill>
                <a:latin typeface="Arial"/>
              </a:rPr>
              <a:t>eraerum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autaspe</a:t>
            </a:r>
            <a:r>
              <a:rPr lang="de-DE" sz="2500" kern="1200" baseline="0" dirty="0" smtClean="0">
                <a:solidFill>
                  <a:srgbClr val="000000"/>
                </a:solidFill>
                <a:latin typeface="Arial"/>
              </a:rPr>
              <a:t> </a:t>
            </a:r>
            <a:r>
              <a:rPr lang="de-DE" sz="2500" kern="1200" baseline="0" dirty="0" err="1" smtClean="0">
                <a:solidFill>
                  <a:srgbClr val="000000"/>
                </a:solidFill>
                <a:latin typeface="Arial"/>
              </a:rPr>
              <a:t>molupta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tiatiate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voluptur</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peruntu</a:t>
            </a:r>
            <a:r>
              <a:rPr lang="de-DE" sz="2500" kern="1200" baseline="0" dirty="0" smtClean="0">
                <a:solidFill>
                  <a:srgbClr val="000000"/>
                </a:solidFill>
                <a:latin typeface="Arial"/>
              </a:rPr>
              <a:t> </a:t>
            </a:r>
            <a:r>
              <a:rPr lang="de-DE" sz="2500" kern="1200" baseline="0" dirty="0" err="1" smtClean="0">
                <a:solidFill>
                  <a:srgbClr val="000000"/>
                </a:solidFill>
                <a:latin typeface="Arial"/>
              </a:rPr>
              <a:t>ribusandio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voloreperit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omnimpe</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corrum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exerior</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repedig</a:t>
            </a:r>
            <a:r>
              <a:rPr lang="de-DE" sz="2500" kern="1200" baseline="0" dirty="0" smtClean="0">
                <a:solidFill>
                  <a:srgbClr val="000000"/>
                </a:solidFill>
                <a:latin typeface="Arial"/>
              </a:rPr>
              <a:t> </a:t>
            </a:r>
            <a:r>
              <a:rPr lang="de-DE" sz="2500" kern="1200" baseline="0" dirty="0" err="1" smtClean="0">
                <a:solidFill>
                  <a:srgbClr val="000000"/>
                </a:solidFill>
                <a:latin typeface="Arial"/>
              </a:rPr>
              <a:t>entiaecta</a:t>
            </a:r>
            <a:r>
              <a:rPr lang="de-DE" sz="2500" kern="1200" baseline="0" dirty="0" smtClean="0">
                <a:solidFill>
                  <a:srgbClr val="000000"/>
                </a:solidFill>
                <a:latin typeface="Arial"/>
              </a:rPr>
              <a:t> </a:t>
            </a:r>
            <a:r>
              <a:rPr lang="de-DE" sz="2500" kern="1200" baseline="0" dirty="0" err="1" smtClean="0">
                <a:solidFill>
                  <a:srgbClr val="000000"/>
                </a:solidFill>
                <a:latin typeface="Arial"/>
              </a:rPr>
              <a: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rere</a:t>
            </a:r>
            <a:r>
              <a:rPr lang="de-DE" sz="2500" kern="1200" baseline="0" dirty="0" smtClean="0">
                <a:solidFill>
                  <a:srgbClr val="000000"/>
                </a:solidFill>
                <a:latin typeface="Arial"/>
              </a:rPr>
              <a:t>, </a:t>
            </a:r>
            <a:r>
              <a:rPr lang="de-DE" sz="2500" kern="1200" baseline="0" dirty="0" err="1" smtClean="0">
                <a:solidFill>
                  <a:srgbClr val="000000"/>
                </a:solidFill>
                <a:latin typeface="Arial"/>
              </a:rPr>
              <a:t>occus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delitas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alis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acculpa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ideliquiam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aceaquid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modit</a:t>
            </a:r>
            <a:r>
              <a:rPr lang="de-DE" sz="2500" kern="1200" baseline="0" dirty="0" smtClean="0">
                <a:solidFill>
                  <a:srgbClr val="000000"/>
                </a:solidFill>
                <a:latin typeface="Arial"/>
              </a:rPr>
              <a:t> </a:t>
            </a:r>
            <a:r>
              <a:rPr lang="de-DE" sz="2500" kern="1200" baseline="0" dirty="0" err="1" smtClean="0">
                <a:solidFill>
                  <a:srgbClr val="000000"/>
                </a:solidFill>
                <a:latin typeface="Arial"/>
              </a:rPr>
              <a:t>aspid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eaque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illignissim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quiassu</a:t>
            </a:r>
            <a:r>
              <a:rPr lang="de-DE" sz="2500" kern="1200" baseline="0" dirty="0" smtClean="0">
                <a:solidFill>
                  <a:srgbClr val="000000"/>
                </a:solidFill>
                <a:latin typeface="Arial"/>
              </a:rPr>
              <a:t> </a:t>
            </a:r>
            <a:r>
              <a:rPr lang="de-DE" sz="2500" kern="1200" baseline="0" dirty="0" err="1" smtClean="0">
                <a:solidFill>
                  <a:srgbClr val="000000"/>
                </a:solidFill>
                <a:latin typeface="Arial"/>
              </a:rPr>
              <a:t>nderit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corem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faceata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la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r>
              <a:rPr lang="de-DE" sz="2500" kern="1200" baseline="0" dirty="0" err="1" smtClean="0">
                <a:solidFill>
                  <a:srgbClr val="000000"/>
                </a:solidFill>
                <a:latin typeface="Arial"/>
              </a:rPr>
              <a:t>Nequia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voloratusci</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mos</a:t>
            </a:r>
            <a:r>
              <a:rPr lang="de-DE" sz="2500" kern="1200" baseline="0" dirty="0" smtClean="0">
                <a:solidFill>
                  <a:srgbClr val="000000"/>
                </a:solidFill>
                <a:latin typeface="Arial"/>
              </a:rPr>
              <a:t> </a:t>
            </a:r>
            <a:r>
              <a:rPr lang="de-DE" sz="2500" kern="1200" baseline="0" dirty="0" err="1" smtClean="0">
                <a:solidFill>
                  <a:srgbClr val="000000"/>
                </a:solidFill>
                <a:latin typeface="Arial"/>
              </a:rPr>
              <a:t>ipidella</a:t>
            </a:r>
            <a:r>
              <a:rPr lang="de-DE" sz="2500" kern="1200" baseline="0" dirty="0" smtClean="0">
                <a:solidFill>
                  <a:srgbClr val="000000"/>
                </a:solidFill>
                <a:latin typeface="Arial"/>
              </a:rPr>
              <a:t> </a:t>
            </a:r>
            <a:r>
              <a:rPr lang="de-DE" sz="2500" kern="1200" baseline="0" dirty="0" err="1" smtClean="0">
                <a:solidFill>
                  <a:srgbClr val="000000"/>
                </a:solidFill>
                <a:latin typeface="Arial"/>
              </a:rPr>
              <a:t>simust</a:t>
            </a:r>
            <a:r>
              <a:rPr lang="de-DE" sz="2500" kern="1200" baseline="0" dirty="0" smtClean="0">
                <a:solidFill>
                  <a:srgbClr val="000000"/>
                </a:solidFill>
                <a:latin typeface="Arial"/>
              </a:rPr>
              <a:t>, </a:t>
            </a:r>
            <a:r>
              <a:rPr lang="de-DE" sz="2500" kern="1200" baseline="0" dirty="0" err="1" smtClean="0">
                <a:solidFill>
                  <a:srgbClr val="000000"/>
                </a:solidFill>
                <a:latin typeface="Arial"/>
              </a:rPr>
              <a:t>erferumquam</a:t>
            </a:r>
            <a:r>
              <a:rPr lang="de-DE" sz="2500" kern="1200" baseline="0" dirty="0" smtClean="0">
                <a:solidFill>
                  <a:srgbClr val="000000"/>
                </a:solidFill>
                <a:latin typeface="Arial"/>
              </a:rPr>
              <a:t> et </a:t>
            </a:r>
            <a:r>
              <a:rPr lang="de-DE" sz="2500" kern="1200" baseline="0" dirty="0" err="1" smtClean="0">
                <a:solidFill>
                  <a:srgbClr val="000000"/>
                </a:solidFill>
                <a:latin typeface="Arial"/>
              </a:rPr>
              <a:t>dolum</a:t>
            </a:r>
            <a:r>
              <a:rPr lang="de-DE" sz="2500" kern="1200" baseline="0" dirty="0" smtClean="0">
                <a:solidFill>
                  <a:srgbClr val="000000"/>
                </a:solidFill>
                <a:latin typeface="Arial"/>
              </a:rPr>
              <a:t> in </a:t>
            </a:r>
            <a:r>
              <a:rPr lang="de-DE" sz="2500" kern="1200" baseline="0" dirty="0" err="1" smtClean="0">
                <a:solidFill>
                  <a:srgbClr val="000000"/>
                </a:solidFill>
                <a:latin typeface="Arial"/>
              </a:rPr>
              <a:t>eseque</a:t>
            </a:r>
            <a:r>
              <a:rPr lang="de-DE" sz="2500" kern="1200" baseline="0" dirty="0" smtClean="0">
                <a:solidFill>
                  <a:srgbClr val="000000"/>
                </a:solidFill>
                <a:latin typeface="Arial"/>
              </a:rPr>
              <a:t> </a:t>
            </a:r>
            <a:r>
              <a:rPr lang="de-DE" sz="2500" kern="1200" baseline="0" dirty="0" err="1" smtClean="0">
                <a:solidFill>
                  <a:srgbClr val="000000"/>
                </a:solidFill>
                <a:latin typeface="Arial"/>
              </a:rPr>
              <a:t>pe</a:t>
            </a:r>
            <a:r>
              <a:rPr lang="de-DE" sz="2500" kern="1200" baseline="0" dirty="0" smtClean="0">
                <a:solidFill>
                  <a:srgbClr val="000000"/>
                </a:solidFill>
                <a:latin typeface="Arial"/>
              </a:rPr>
              <a:t> </a:t>
            </a:r>
            <a:r>
              <a:rPr lang="de-DE" sz="2500" kern="1200" baseline="0" dirty="0" err="1" smtClean="0">
                <a:solidFill>
                  <a:srgbClr val="000000"/>
                </a:solidFill>
                <a:latin typeface="Arial"/>
              </a:rPr>
              <a:t>sed</a:t>
            </a:r>
            <a:r>
              <a:rPr lang="de-DE" sz="2500" kern="1200" baseline="0" dirty="0" smtClean="0">
                <a:solidFill>
                  <a:srgbClr val="000000"/>
                </a:solidFill>
                <a:latin typeface="Arial"/>
              </a:rPr>
              <a:t> quas </a:t>
            </a:r>
            <a:r>
              <a:rPr lang="de-DE" sz="2500" kern="1200" baseline="0" dirty="0" err="1" smtClean="0">
                <a:solidFill>
                  <a:srgbClr val="000000"/>
                </a:solidFill>
                <a:latin typeface="Arial"/>
              </a:rPr>
              <a:t>doluptae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nimusda</a:t>
            </a:r>
            <a:r>
              <a:rPr lang="de-DE" sz="2500" kern="1200" baseline="0" dirty="0" smtClean="0">
                <a:solidFill>
                  <a:srgbClr val="000000"/>
                </a:solidFill>
                <a:latin typeface="Arial"/>
              </a:rPr>
              <a:t> </a:t>
            </a:r>
            <a:r>
              <a:rPr lang="de-DE" sz="2500" kern="1200" baseline="0" dirty="0" err="1" smtClean="0">
                <a:solidFill>
                  <a:srgbClr val="000000"/>
                </a:solidFill>
                <a:latin typeface="Arial"/>
              </a:rPr>
              <a:t>ndebitas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rehentio</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quiaspero</a:t>
            </a:r>
            <a:r>
              <a:rPr lang="de-DE" sz="2500" kern="1200" baseline="0" dirty="0" smtClean="0">
                <a:solidFill>
                  <a:srgbClr val="000000"/>
                </a:solidFill>
                <a:latin typeface="Arial"/>
              </a:rPr>
              <a:t> </a:t>
            </a:r>
            <a:r>
              <a:rPr lang="de-DE" sz="2500" kern="1200" baseline="0" dirty="0" err="1" smtClean="0">
                <a:solidFill>
                  <a:srgbClr val="000000"/>
                </a:solidFill>
                <a:latin typeface="Arial"/>
              </a:rPr>
              <a:t>el</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magnimp</a:t>
            </a:r>
            <a:r>
              <a:rPr lang="de-DE" sz="2500" kern="1200" baseline="0" dirty="0" smtClean="0">
                <a:solidFill>
                  <a:srgbClr val="000000"/>
                </a:solidFill>
                <a:latin typeface="Arial"/>
              </a:rPr>
              <a:t> </a:t>
            </a:r>
            <a:r>
              <a:rPr lang="de-DE" sz="2500" kern="1200" baseline="0" dirty="0" err="1" smtClean="0">
                <a:solidFill>
                  <a:srgbClr val="000000"/>
                </a:solidFill>
                <a:latin typeface="Arial"/>
              </a:rPr>
              <a:t>orrorum</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sundam</a:t>
            </a:r>
            <a:r>
              <a:rPr lang="de-DE" sz="2500" kern="1200" baseline="0" dirty="0" smtClean="0">
                <a:solidFill>
                  <a:srgbClr val="000000"/>
                </a:solidFill>
                <a:latin typeface="Arial"/>
              </a:rPr>
              <a:t> </a:t>
            </a:r>
            <a:r>
              <a:rPr lang="de-DE" sz="2500" kern="1200" baseline="0" dirty="0" err="1" smtClean="0">
                <a:solidFill>
                  <a:srgbClr val="000000"/>
                </a:solidFill>
                <a:latin typeface="Arial"/>
              </a:rPr>
              <a:t>eat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litatin</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experia</a:t>
            </a:r>
            <a:r>
              <a:rPr lang="de-DE" sz="2500" kern="1200" baseline="0" dirty="0" smtClean="0">
                <a:solidFill>
                  <a:srgbClr val="000000"/>
                </a:solidFill>
                <a:latin typeface="Arial"/>
              </a:rPr>
              <a:t> </a:t>
            </a:r>
            <a:r>
              <a:rPr lang="de-DE" sz="2500" kern="1200" baseline="0" dirty="0" err="1" smtClean="0">
                <a:solidFill>
                  <a:srgbClr val="000000"/>
                </a:solidFill>
                <a:latin typeface="Arial"/>
              </a:rPr>
              <a:t>sit</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offici</a:t>
            </a:r>
            <a:r>
              <a:rPr lang="de-DE" sz="2500" kern="1200" baseline="0" dirty="0" smtClean="0">
                <a:solidFill>
                  <a:srgbClr val="000000"/>
                </a:solidFill>
                <a:latin typeface="Arial"/>
              </a:rPr>
              <a:t> </a:t>
            </a:r>
            <a:r>
              <a:rPr lang="de-DE" sz="2500" kern="1200" baseline="0" dirty="0" err="1" smtClean="0">
                <a:solidFill>
                  <a:srgbClr val="000000"/>
                </a:solidFill>
                <a:latin typeface="Arial"/>
              </a:rPr>
              <a:t>unt</a:t>
            </a:r>
            <a:r>
              <a:rPr lang="de-DE" sz="2500" kern="1200" baseline="0" dirty="0" smtClean="0">
                <a:solidFill>
                  <a:srgbClr val="000000"/>
                </a:solidFill>
                <a:latin typeface="Arial"/>
              </a:rPr>
              <a:t> </a:t>
            </a:r>
            <a:r>
              <a:rPr lang="de-DE" sz="2500" kern="1200" baseline="0" dirty="0" err="1" smtClean="0">
                <a:solidFill>
                  <a:srgbClr val="000000"/>
                </a:solidFill>
                <a:latin typeface="Arial"/>
              </a:rPr>
              <a:t>quamet</a:t>
            </a:r>
            <a:r>
              <a:rPr lang="de-DE" sz="2500" kern="1200" baseline="0" dirty="0" smtClean="0">
                <a:solidFill>
                  <a:srgbClr val="000000"/>
                </a:solidFill>
                <a:latin typeface="Arial"/>
              </a:rPr>
              <a:t> </a:t>
            </a:r>
            <a:r>
              <a:rPr lang="de-DE" sz="2500" kern="1200" baseline="0" dirty="0" err="1" smtClean="0">
                <a:solidFill>
                  <a:srgbClr val="000000"/>
                </a:solidFill>
                <a:latin typeface="Arial"/>
              </a:rPr>
              <a:t>laccabo</a:t>
            </a:r>
            <a:r>
              <a:rPr lang="de-DE" sz="2500" kern="1200" baseline="0" dirty="0" smtClean="0">
                <a:solidFill>
                  <a:srgbClr val="000000"/>
                </a:solidFill>
                <a:latin typeface="Arial"/>
              </a:rPr>
              <a:t>. Min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oditatistem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ratemporesti</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volesciur</a:t>
            </a:r>
            <a:r>
              <a:rPr lang="de-DE" sz="2500" kern="1200" baseline="0" dirty="0" smtClean="0">
                <a:solidFill>
                  <a:srgbClr val="000000"/>
                </a:solidFill>
                <a:latin typeface="Arial"/>
              </a:rPr>
              <a:t>?</a:t>
            </a:r>
          </a:p>
          <a:p>
            <a:pPr rtl="0"/>
            <a:r>
              <a:rPr lang="de-DE" sz="2500" kern="1200" baseline="0" dirty="0" err="1" smtClean="0">
                <a:solidFill>
                  <a:srgbClr val="000000"/>
                </a:solidFill>
                <a:latin typeface="Arial"/>
              </a:rPr>
              <a:t>Equi</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repellab</a:t>
            </a:r>
            <a:r>
              <a:rPr lang="de-DE" sz="2500" kern="1200" baseline="0" dirty="0" smtClean="0">
                <a:solidFill>
                  <a:srgbClr val="000000"/>
                </a:solidFill>
                <a:latin typeface="Arial"/>
              </a:rPr>
              <a:t> </a:t>
            </a:r>
            <a:r>
              <a:rPr lang="de-DE" sz="2500" kern="1200" baseline="0" dirty="0" err="1" smtClean="0">
                <a:solidFill>
                  <a:srgbClr val="000000"/>
                </a:solidFill>
                <a:latin typeface="Arial"/>
              </a:rPr>
              <a:t>iumet</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nusapit</a:t>
            </a:r>
            <a:r>
              <a:rPr lang="de-DE" sz="2500" kern="1200" baseline="0" dirty="0" smtClean="0">
                <a:solidFill>
                  <a:srgbClr val="000000"/>
                </a:solidFill>
                <a:latin typeface="Arial"/>
              </a:rPr>
              <a:t> </a:t>
            </a:r>
            <a:r>
              <a:rPr lang="de-DE" sz="2500" kern="1200" baseline="0" dirty="0" err="1" smtClean="0">
                <a:solidFill>
                  <a:srgbClr val="000000"/>
                </a:solidFill>
                <a:latin typeface="Arial"/>
              </a:rPr>
              <a:t>optatatus</a:t>
            </a:r>
            <a:r>
              <a:rPr lang="de-DE" sz="2500" kern="1200" baseline="0" dirty="0" smtClean="0">
                <a:solidFill>
                  <a:srgbClr val="000000"/>
                </a:solidFill>
                <a:latin typeface="Arial"/>
              </a:rPr>
              <a:t> </a:t>
            </a:r>
            <a:r>
              <a:rPr lang="de-DE" sz="2500" kern="1200" baseline="0" dirty="0" err="1" smtClean="0">
                <a:solidFill>
                  <a:srgbClr val="000000"/>
                </a:solidFill>
                <a:latin typeface="Arial"/>
              </a:rPr>
              <a:t>repudita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nonet</a:t>
            </a:r>
            <a:r>
              <a:rPr lang="de-DE" sz="2500" kern="1200" baseline="0" dirty="0" smtClean="0">
                <a:solidFill>
                  <a:srgbClr val="000000"/>
                </a:solidFill>
                <a:latin typeface="Arial"/>
              </a:rPr>
              <a:t> </a:t>
            </a:r>
            <a:r>
              <a:rPr lang="de-DE" sz="2500" kern="1200" baseline="0" dirty="0" err="1" smtClean="0">
                <a:solidFill>
                  <a:srgbClr val="000000"/>
                </a:solidFill>
                <a:latin typeface="Arial"/>
              </a:rPr>
              <a:t>litius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abor</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re</a:t>
            </a:r>
            <a:r>
              <a:rPr lang="de-DE" sz="2500" kern="1200" baseline="0" dirty="0" smtClean="0">
                <a:solidFill>
                  <a:srgbClr val="000000"/>
                </a:solidFill>
                <a:latin typeface="Arial"/>
              </a:rPr>
              <a:t> </a:t>
            </a:r>
            <a:r>
              <a:rPr lang="de-DE" sz="2500" kern="1200" baseline="0" dirty="0" err="1" smtClean="0">
                <a:solidFill>
                  <a:srgbClr val="000000"/>
                </a:solidFill>
                <a:latin typeface="Arial"/>
              </a:rPr>
              <a:t>quissimus</a:t>
            </a:r>
            <a:r>
              <a:rPr lang="de-DE" sz="2500" kern="1200" baseline="0" dirty="0" smtClean="0">
                <a:solidFill>
                  <a:srgbClr val="000000"/>
                </a:solidFill>
                <a:latin typeface="Arial"/>
              </a:rPr>
              <a:t> </a:t>
            </a:r>
            <a:r>
              <a:rPr lang="de-DE" sz="2500" kern="1200" baseline="0" dirty="0" err="1" smtClean="0">
                <a:solidFill>
                  <a:srgbClr val="000000"/>
                </a:solidFill>
                <a:latin typeface="Arial"/>
              </a:rPr>
              <a:t>eiume</a:t>
            </a:r>
            <a:r>
              <a:rPr lang="de-DE" sz="2500" kern="1200" baseline="0" dirty="0" smtClean="0">
                <a:solidFill>
                  <a:srgbClr val="000000"/>
                </a:solidFill>
                <a:latin typeface="Arial"/>
              </a:rPr>
              <a:t> </a:t>
            </a:r>
            <a:r>
              <a:rPr lang="de-DE" sz="2500" kern="1200" baseline="0" dirty="0" err="1" smtClean="0">
                <a:solidFill>
                  <a:srgbClr val="000000"/>
                </a:solidFill>
                <a:latin typeface="Arial"/>
              </a:rPr>
              <a:t>vernam</a:t>
            </a:r>
            <a:r>
              <a:rPr lang="de-DE" sz="2500" kern="1200" baseline="0" dirty="0" smtClean="0">
                <a:solidFill>
                  <a:srgbClr val="000000"/>
                </a:solidFill>
                <a:latin typeface="Arial"/>
              </a:rPr>
              <a:t> </a:t>
            </a:r>
            <a:r>
              <a:rPr lang="de-DE" sz="2500" kern="1200" baseline="0" dirty="0" err="1" smtClean="0">
                <a:solidFill>
                  <a:srgbClr val="000000"/>
                </a:solidFill>
                <a:latin typeface="Arial"/>
              </a:rPr>
              <a:t>sincturion</a:t>
            </a:r>
            <a:r>
              <a:rPr lang="de-DE" sz="2500" kern="1200" baseline="0" dirty="0" smtClean="0">
                <a:solidFill>
                  <a:srgbClr val="000000"/>
                </a:solidFill>
                <a:latin typeface="Arial"/>
              </a:rPr>
              <a:t> </a:t>
            </a:r>
            <a:r>
              <a:rPr lang="de-DE" sz="2500" kern="1200" baseline="0" dirty="0" err="1" smtClean="0">
                <a:solidFill>
                  <a:srgbClr val="000000"/>
                </a:solidFill>
                <a:latin typeface="Arial"/>
              </a:rPr>
              <a:t>nese</a:t>
            </a:r>
            <a:r>
              <a:rPr lang="de-DE" sz="2500" kern="1200" baseline="0" dirty="0" smtClean="0">
                <a:solidFill>
                  <a:srgbClr val="000000"/>
                </a:solidFill>
                <a:latin typeface="Arial"/>
              </a:rPr>
              <a:t> </a:t>
            </a:r>
            <a:r>
              <a:rPr lang="de-DE" sz="2500" kern="1200" baseline="0" dirty="0" err="1" smtClean="0">
                <a:solidFill>
                  <a:srgbClr val="000000"/>
                </a:solidFill>
                <a:latin typeface="Arial"/>
              </a:rPr>
              <a:t>poreptis</a:t>
            </a:r>
            <a:r>
              <a:rPr lang="de-DE" sz="2500" kern="1200" baseline="0" dirty="0" smtClean="0">
                <a:solidFill>
                  <a:srgbClr val="000000"/>
                </a:solidFill>
                <a:latin typeface="Arial"/>
              </a:rPr>
              <a:t> </a:t>
            </a:r>
            <a:r>
              <a:rPr lang="de-DE" sz="2500" kern="1200" baseline="0" dirty="0" err="1" smtClean="0">
                <a:solidFill>
                  <a:srgbClr val="000000"/>
                </a:solidFill>
                <a:latin typeface="Arial"/>
              </a:rPr>
              <a:t>rehenditat.Que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a:t>
            </a:r>
            <a:r>
              <a:rPr lang="de-DE" sz="2500" kern="1200" baseline="0" dirty="0" smtClean="0">
                <a:solidFill>
                  <a:srgbClr val="000000"/>
                </a:solidFill>
                <a:latin typeface="Arial"/>
              </a:rPr>
              <a:t> </a:t>
            </a:r>
            <a:r>
              <a:rPr lang="de-DE" sz="2500" kern="1200" baseline="0" dirty="0" err="1" smtClean="0">
                <a:solidFill>
                  <a:srgbClr val="000000"/>
                </a:solidFill>
                <a:latin typeface="Arial"/>
              </a:rPr>
              <a:t>cuptae</a:t>
            </a:r>
            <a:r>
              <a:rPr lang="de-DE" sz="2500" kern="1200" baseline="0" dirty="0" smtClean="0">
                <a:solidFill>
                  <a:srgbClr val="000000"/>
                </a:solidFill>
                <a:latin typeface="Arial"/>
              </a:rPr>
              <a:t> </a:t>
            </a:r>
            <a:r>
              <a:rPr lang="de-DE" sz="2500" kern="1200" baseline="0" dirty="0" err="1" smtClean="0">
                <a:solidFill>
                  <a:srgbClr val="000000"/>
                </a:solidFill>
                <a:latin typeface="Arial"/>
              </a:rPr>
              <a:t>iniminime</a:t>
            </a:r>
            <a:r>
              <a:rPr lang="de-DE" sz="2500" kern="1200" baseline="0" dirty="0" smtClean="0">
                <a:solidFill>
                  <a:srgbClr val="000000"/>
                </a:solidFill>
                <a:latin typeface="Arial"/>
              </a:rPr>
              <a:t> </a:t>
            </a:r>
            <a:r>
              <a:rPr lang="de-DE" sz="2500" kern="1200" baseline="0" dirty="0" err="1" smtClean="0">
                <a:solidFill>
                  <a:srgbClr val="000000"/>
                </a:solidFill>
                <a:latin typeface="Arial"/>
              </a:rPr>
              <a:t>prae</a:t>
            </a:r>
            <a:r>
              <a:rPr lang="de-DE" sz="2500" kern="1200" baseline="0" dirty="0" smtClean="0">
                <a:solidFill>
                  <a:srgbClr val="000000"/>
                </a:solidFill>
                <a:latin typeface="Arial"/>
              </a:rPr>
              <a:t> </a:t>
            </a:r>
            <a:r>
              <a:rPr lang="de-DE" sz="2500" kern="1200" baseline="0" dirty="0" err="1" smtClean="0">
                <a:solidFill>
                  <a:srgbClr val="000000"/>
                </a:solidFill>
                <a:latin typeface="Arial"/>
              </a:rPr>
              <a:t>peruntu</a:t>
            </a:r>
            <a:r>
              <a:rPr lang="de-DE" sz="2500" kern="1200" baseline="0" dirty="0" smtClean="0">
                <a:solidFill>
                  <a:srgbClr val="000000"/>
                </a:solidFill>
                <a:latin typeface="Arial"/>
              </a:rPr>
              <a:t> </a:t>
            </a:r>
            <a:r>
              <a:rPr lang="de-DE" sz="2500" kern="1200" baseline="0" dirty="0" err="1" smtClean="0">
                <a:solidFill>
                  <a:srgbClr val="000000"/>
                </a:solidFill>
                <a:latin typeface="Arial"/>
              </a:rPr>
              <a:t>ribusandio</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quae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voloreperit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od</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dolutem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omnimpe</a:t>
            </a:r>
            <a:r>
              <a:rPr lang="de-DE" sz="2500" kern="1200" baseline="0" dirty="0" smtClean="0">
                <a:solidFill>
                  <a:srgbClr val="000000"/>
                </a:solidFill>
                <a:latin typeface="Arial"/>
              </a:rPr>
              <a:t> </a:t>
            </a:r>
            <a:r>
              <a:rPr lang="de-DE" sz="2500" kern="1200" baseline="0" dirty="0" err="1" smtClean="0">
                <a:solidFill>
                  <a:srgbClr val="000000"/>
                </a:solidFill>
                <a:latin typeface="Arial"/>
              </a:rPr>
              <a:t>num</a:t>
            </a:r>
            <a:r>
              <a:rPr lang="de-DE" sz="2500" kern="1200" baseline="0" dirty="0" smtClean="0">
                <a:solidFill>
                  <a:srgbClr val="000000"/>
                </a:solidFill>
                <a:latin typeface="Arial"/>
              </a:rPr>
              <a:t> </a:t>
            </a:r>
            <a:r>
              <a:rPr lang="de-DE" sz="2500" kern="1200" baseline="0" dirty="0" err="1" smtClean="0">
                <a:solidFill>
                  <a:srgbClr val="000000"/>
                </a:solidFill>
                <a:latin typeface="Arial"/>
              </a:rPr>
              <a:t>ipsa</a:t>
            </a:r>
            <a:r>
              <a:rPr lang="de-DE" sz="2500" kern="1200" baseline="0" dirty="0" smtClean="0">
                <a:solidFill>
                  <a:srgbClr val="000000"/>
                </a:solidFill>
                <a:latin typeface="Arial"/>
              </a:rPr>
              <a:t> </a:t>
            </a:r>
            <a:r>
              <a:rPr lang="de-DE" sz="2500" kern="1200" baseline="0" dirty="0" err="1" smtClean="0">
                <a:solidFill>
                  <a:srgbClr val="000000"/>
                </a:solidFill>
                <a:latin typeface="Arial"/>
              </a:rPr>
              <a:t>nus</a:t>
            </a:r>
            <a:r>
              <a:rPr lang="de-DE" sz="2500" kern="1200" baseline="0" dirty="0" smtClean="0">
                <a:solidFill>
                  <a:srgbClr val="000000"/>
                </a:solidFill>
                <a:latin typeface="Arial"/>
              </a:rPr>
              <a:t> </a:t>
            </a:r>
            <a:r>
              <a:rPr lang="de-DE" sz="2500" kern="1200" baseline="0" dirty="0" err="1" smtClean="0">
                <a:solidFill>
                  <a:srgbClr val="000000"/>
                </a:solidFill>
                <a:latin typeface="Arial"/>
              </a:rPr>
              <a:t>dolor</a:t>
            </a:r>
            <a:r>
              <a:rPr lang="de-DE" sz="2500" kern="1200" baseline="0" dirty="0" smtClean="0">
                <a:solidFill>
                  <a:srgbClr val="000000"/>
                </a:solidFill>
                <a:latin typeface="Arial"/>
              </a:rPr>
              <a:t> </a:t>
            </a:r>
            <a:r>
              <a:rPr lang="de-DE" sz="2500" kern="1200" baseline="0" dirty="0" err="1" smtClean="0">
                <a:solidFill>
                  <a:srgbClr val="000000"/>
                </a:solidFill>
                <a:latin typeface="Arial"/>
              </a:rPr>
              <a:t>ma</a:t>
            </a:r>
            <a:r>
              <a:rPr lang="de-DE" sz="2500" kern="1200" baseline="0" dirty="0" smtClean="0">
                <a:solidFill>
                  <a:srgbClr val="000000"/>
                </a:solidFill>
                <a:latin typeface="Arial"/>
              </a:rPr>
              <a:t> non </a:t>
            </a:r>
            <a:r>
              <a:rPr lang="de-DE" sz="2500" kern="1200" baseline="0" dirty="0" err="1" smtClean="0">
                <a:solidFill>
                  <a:srgbClr val="000000"/>
                </a:solidFill>
                <a:latin typeface="Arial"/>
              </a:rPr>
              <a:t>corrum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exerior</a:t>
            </a:r>
            <a:r>
              <a:rPr lang="de-DE" sz="2500" kern="1200" baseline="0" dirty="0" smtClean="0">
                <a:solidFill>
                  <a:srgbClr val="000000"/>
                </a:solidFill>
                <a:latin typeface="Arial"/>
              </a:rPr>
              <a:t> </a:t>
            </a:r>
            <a:r>
              <a:rPr lang="de-DE" sz="2500" kern="1200" baseline="0" dirty="0" err="1" smtClean="0">
                <a:solidFill>
                  <a:srgbClr val="000000"/>
                </a:solidFill>
                <a:latin typeface="Arial"/>
              </a:rPr>
              <a:t>repedig</a:t>
            </a:r>
            <a:r>
              <a:rPr lang="de-DE" sz="2500" kern="1200" baseline="0" dirty="0" smtClean="0">
                <a:solidFill>
                  <a:srgbClr val="000000"/>
                </a:solidFill>
                <a:latin typeface="Arial"/>
              </a:rPr>
              <a:t> </a:t>
            </a:r>
            <a:r>
              <a:rPr lang="de-DE" sz="2500" kern="1200" baseline="0" dirty="0" err="1" smtClean="0">
                <a:solidFill>
                  <a:srgbClr val="000000"/>
                </a:solidFill>
                <a:latin typeface="Arial"/>
              </a:rPr>
              <a:t>entiaecta</a:t>
            </a:r>
            <a:r>
              <a:rPr lang="de-DE" sz="2500" kern="1200" baseline="0" dirty="0" smtClean="0">
                <a:solidFill>
                  <a:srgbClr val="000000"/>
                </a:solidFill>
                <a:latin typeface="Arial"/>
              </a:rPr>
              <a:t> </a:t>
            </a:r>
            <a:r>
              <a:rPr lang="de-DE" sz="2500" kern="1200" baseline="0" dirty="0" err="1" smtClean="0">
                <a:solidFill>
                  <a:srgbClr val="000000"/>
                </a:solidFill>
                <a:latin typeface="Arial"/>
              </a:rPr>
              <a: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arum</a:t>
            </a:r>
            <a:r>
              <a:rPr lang="de-DE" sz="2500" kern="1200" baseline="0" dirty="0" smtClean="0">
                <a:solidFill>
                  <a:srgbClr val="000000"/>
                </a:solidFill>
                <a:latin typeface="Arial"/>
              </a:rPr>
              <a:t> </a:t>
            </a:r>
            <a:r>
              <a:rPr lang="de-DE" sz="2500" kern="1200" baseline="0" dirty="0" err="1" smtClean="0">
                <a:solidFill>
                  <a:srgbClr val="000000"/>
                </a:solidFill>
                <a:latin typeface="Arial"/>
              </a:rPr>
              <a:t>rere</a:t>
            </a:r>
            <a:r>
              <a:rPr lang="de-DE" sz="2500" kern="1200" baseline="0" dirty="0" smtClean="0">
                <a:solidFill>
                  <a:srgbClr val="000000"/>
                </a:solidFill>
                <a:latin typeface="Arial"/>
              </a:rPr>
              <a:t>, </a:t>
            </a:r>
            <a:r>
              <a:rPr lang="de-DE" sz="2500" kern="1200" baseline="0" dirty="0" err="1" smtClean="0">
                <a:solidFill>
                  <a:srgbClr val="000000"/>
                </a:solidFill>
                <a:latin typeface="Arial"/>
              </a:rPr>
              <a:t>occus</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t>
            </a:r>
            <a:r>
              <a:rPr lang="de-DE" sz="2500" kern="1200" baseline="0" dirty="0" smtClean="0">
                <a:solidFill>
                  <a:srgbClr val="000000"/>
                </a:solidFill>
                <a:latin typeface="Arial"/>
              </a:rPr>
              <a:t> </a:t>
            </a:r>
            <a:r>
              <a:rPr lang="de-DE" sz="2500" kern="1200" baseline="0" dirty="0" err="1" smtClean="0">
                <a:solidFill>
                  <a:srgbClr val="000000"/>
                </a:solidFill>
                <a:latin typeface="Arial"/>
              </a:rPr>
              <a:t>delitas</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a:t>
            </a:r>
            <a:r>
              <a:rPr lang="de-DE" sz="2500" kern="1200" baseline="0" dirty="0" err="1" smtClean="0">
                <a:solidFill>
                  <a:srgbClr val="000000"/>
                </a:solidFill>
                <a:latin typeface="Arial"/>
              </a:rPr>
              <a:t>alis</a:t>
            </a:r>
            <a:r>
              <a:rPr lang="de-DE" sz="2500" kern="1200" baseline="0" dirty="0" smtClean="0">
                <a:solidFill>
                  <a:srgbClr val="000000"/>
                </a:solidFill>
                <a:latin typeface="Arial"/>
              </a:rPr>
              <a:t> </a:t>
            </a:r>
            <a:r>
              <a:rPr lang="de-DE" sz="2500" kern="1200" baseline="0" dirty="0" err="1" smtClean="0">
                <a:solidFill>
                  <a:srgbClr val="000000"/>
                </a:solidFill>
                <a:latin typeface="Arial"/>
              </a:rPr>
              <a:t>ut</a:t>
            </a:r>
            <a:r>
              <a:rPr lang="de-DE" sz="2500" kern="1200" baseline="0" dirty="0" smtClean="0">
                <a:solidFill>
                  <a:srgbClr val="000000"/>
                </a:solidFill>
                <a:latin typeface="Arial"/>
              </a:rPr>
              <a:t> </a:t>
            </a:r>
            <a:r>
              <a:rPr lang="de-DE" sz="2500" kern="1200" baseline="0" dirty="0" err="1" smtClean="0">
                <a:solidFill>
                  <a:srgbClr val="000000"/>
                </a:solidFill>
                <a:latin typeface="Arial"/>
              </a:rPr>
              <a:t>quuntium</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a:t>
            </a:r>
            <a:r>
              <a:rPr lang="de-DE" sz="2500" kern="1200" baseline="0" dirty="0" err="1" smtClean="0">
                <a:solidFill>
                  <a:srgbClr val="000000"/>
                </a:solidFill>
                <a:latin typeface="Arial"/>
              </a:rPr>
              <a:t>acculpa</a:t>
            </a:r>
            <a:r>
              <a:rPr lang="de-DE" sz="2500" kern="1200" baseline="0" dirty="0" smtClean="0">
                <a:solidFill>
                  <a:srgbClr val="000000"/>
                </a:solidFill>
                <a:latin typeface="Arial"/>
              </a:rPr>
              <a:t> </a:t>
            </a:r>
            <a:r>
              <a:rPr lang="de-DE" sz="2500" kern="1200" baseline="0" dirty="0" err="1" smtClean="0">
                <a:solidFill>
                  <a:srgbClr val="000000"/>
                </a:solidFill>
                <a:latin typeface="Arial"/>
              </a:rPr>
              <a:t>volentius</a:t>
            </a:r>
            <a:r>
              <a:rPr lang="de-DE" sz="2500" kern="1200" baseline="0" dirty="0" smtClean="0">
                <a:solidFill>
                  <a:srgbClr val="000000"/>
                </a:solidFill>
                <a:latin typeface="Arial"/>
              </a:rPr>
              <a:t> </a:t>
            </a:r>
            <a:r>
              <a:rPr lang="de-DE" sz="2500" kern="1200" baseline="0" dirty="0" err="1" smtClean="0">
                <a:solidFill>
                  <a:srgbClr val="000000"/>
                </a:solidFill>
                <a:latin typeface="Arial"/>
              </a:rPr>
              <a:t>magnat</a:t>
            </a:r>
            <a:r>
              <a:rPr lang="de-DE" sz="2500" kern="1200" baseline="0" dirty="0" smtClean="0">
                <a:solidFill>
                  <a:srgbClr val="000000"/>
                </a:solidFill>
                <a:latin typeface="Arial"/>
              </a:rPr>
              <a:t> </a:t>
            </a:r>
            <a:r>
              <a:rPr lang="de-DE" sz="2500" kern="1200" baseline="0" dirty="0" err="1" smtClean="0">
                <a:solidFill>
                  <a:srgbClr val="000000"/>
                </a:solidFill>
                <a:latin typeface="Arial"/>
              </a:rPr>
              <a:t>rem</a:t>
            </a:r>
            <a:r>
              <a:rPr lang="de-DE" sz="2500" kern="1200" baseline="0" dirty="0" smtClean="0">
                <a:solidFill>
                  <a:srgbClr val="000000"/>
                </a:solidFill>
                <a:latin typeface="Arial"/>
              </a:rPr>
              <a:t> </a:t>
            </a:r>
            <a:r>
              <a:rPr lang="de-DE" sz="2500" kern="1200" baseline="0" dirty="0" err="1" smtClean="0">
                <a:solidFill>
                  <a:srgbClr val="000000"/>
                </a:solidFill>
                <a:latin typeface="Arial"/>
              </a:rPr>
              <a:t>ideliquiam</a:t>
            </a:r>
            <a:r>
              <a:rPr lang="de-DE" sz="2500" kern="1200" baseline="0" dirty="0" smtClean="0">
                <a:solidFill>
                  <a:srgbClr val="000000"/>
                </a:solidFill>
                <a:latin typeface="Arial"/>
              </a:rPr>
              <a:t> </a:t>
            </a:r>
            <a:r>
              <a:rPr lang="de-DE" sz="2500" kern="1200" baseline="0" dirty="0" err="1" smtClean="0">
                <a:solidFill>
                  <a:srgbClr val="000000"/>
                </a:solidFill>
                <a:latin typeface="Arial"/>
              </a:rPr>
              <a:t>aceaquid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et</a:t>
            </a:r>
            <a:r>
              <a:rPr lang="de-DE" sz="2500" kern="1200" baseline="0" dirty="0" smtClean="0">
                <a:solidFill>
                  <a:srgbClr val="000000"/>
                </a:solidFill>
                <a:latin typeface="Arial"/>
              </a:rPr>
              <a:t> </a:t>
            </a:r>
            <a:r>
              <a:rPr lang="de-DE" sz="2500" kern="1200" baseline="0" dirty="0" err="1" smtClean="0">
                <a:solidFill>
                  <a:srgbClr val="000000"/>
                </a:solidFill>
                <a:latin typeface="Arial"/>
              </a:rPr>
              <a:t>volorro</a:t>
            </a:r>
            <a:r>
              <a:rPr lang="de-DE" sz="2500" kern="1200" baseline="0" dirty="0" smtClean="0">
                <a:solidFill>
                  <a:srgbClr val="000000"/>
                </a:solidFill>
                <a:latin typeface="Arial"/>
              </a:rPr>
              <a:t> </a:t>
            </a:r>
            <a:r>
              <a:rPr lang="de-DE" sz="2500" kern="1200" baseline="0" dirty="0" err="1" smtClean="0">
                <a:solidFill>
                  <a:srgbClr val="000000"/>
                </a:solidFill>
                <a:latin typeface="Arial"/>
              </a:rPr>
              <a:t>modit</a:t>
            </a:r>
            <a:r>
              <a:rPr lang="de-DE" sz="2500" kern="1200" baseline="0" dirty="0" smtClean="0">
                <a:solidFill>
                  <a:srgbClr val="000000"/>
                </a:solidFill>
                <a:latin typeface="Arial"/>
              </a:rPr>
              <a:t> </a:t>
            </a:r>
            <a:r>
              <a:rPr lang="de-DE" sz="2500" kern="1200" baseline="0" dirty="0" err="1" smtClean="0">
                <a:solidFill>
                  <a:srgbClr val="000000"/>
                </a:solidFill>
                <a:latin typeface="Arial"/>
              </a:rPr>
              <a:t>aspid</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quodita</a:t>
            </a:r>
            <a:r>
              <a:rPr lang="de-DE" sz="2500" kern="1200" baseline="0" dirty="0" smtClean="0">
                <a:solidFill>
                  <a:srgbClr val="000000"/>
                </a:solidFill>
                <a:latin typeface="Arial"/>
              </a:rPr>
              <a:t> </a:t>
            </a:r>
            <a:r>
              <a:rPr lang="de-DE" sz="2500" kern="1200" baseline="0" dirty="0" err="1" smtClean="0">
                <a:solidFill>
                  <a:srgbClr val="000000"/>
                </a:solidFill>
                <a:latin typeface="Arial"/>
              </a:rPr>
              <a:t>sint</a:t>
            </a:r>
            <a:r>
              <a:rPr lang="de-DE" sz="2500" kern="1200" baseline="0" dirty="0" smtClean="0">
                <a:solidFill>
                  <a:srgbClr val="000000"/>
                </a:solidFill>
                <a:latin typeface="Arial"/>
              </a:rPr>
              <a:t> </a:t>
            </a:r>
            <a:r>
              <a:rPr lang="de-DE" sz="2500" kern="1200" baseline="0" dirty="0" err="1" smtClean="0">
                <a:solidFill>
                  <a:srgbClr val="000000"/>
                </a:solidFill>
                <a:latin typeface="Arial"/>
              </a:rPr>
              <a:t>acerum</a:t>
            </a:r>
            <a:r>
              <a:rPr lang="de-DE" sz="2500" kern="1200" baseline="0" dirty="0" smtClean="0">
                <a:solidFill>
                  <a:srgbClr val="000000"/>
                </a:solidFill>
                <a:latin typeface="Arial"/>
              </a:rPr>
              <a:t> </a:t>
            </a:r>
            <a:r>
              <a:rPr lang="de-DE" sz="2500" kern="1200" baseline="0" dirty="0" err="1" smtClean="0">
                <a:solidFill>
                  <a:srgbClr val="000000"/>
                </a:solidFill>
                <a:latin typeface="Arial"/>
              </a:rPr>
              <a:t>experitio</a:t>
            </a:r>
            <a:r>
              <a:rPr lang="de-DE" sz="2500" kern="1200" baseline="0" dirty="0" smtClean="0">
                <a:solidFill>
                  <a:srgbClr val="000000"/>
                </a:solidFill>
                <a:latin typeface="Arial"/>
              </a:rPr>
              <a:t>. </a:t>
            </a:r>
            <a:r>
              <a:rPr lang="de-DE" sz="2500" kern="1200" baseline="0" dirty="0" err="1" smtClean="0">
                <a:solidFill>
                  <a:srgbClr val="000000"/>
                </a:solidFill>
                <a:latin typeface="Arial"/>
              </a:rPr>
              <a:t>Itatur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sunt</a:t>
            </a:r>
            <a:r>
              <a:rPr lang="de-DE" sz="2500" kern="1200" baseline="0" dirty="0" smtClean="0">
                <a:solidFill>
                  <a:srgbClr val="000000"/>
                </a:solidFill>
                <a:latin typeface="Arial"/>
              </a:rPr>
              <a:t> </a:t>
            </a:r>
            <a:r>
              <a:rPr lang="de-DE" sz="2500" kern="1200" baseline="0" dirty="0" err="1" smtClean="0">
                <a:solidFill>
                  <a:srgbClr val="000000"/>
                </a:solidFill>
                <a:latin typeface="Arial"/>
              </a:rPr>
              <a:t>utem</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ex </a:t>
            </a:r>
            <a:r>
              <a:rPr lang="de-DE" sz="2500" kern="1200" baseline="0" dirty="0" err="1" smtClean="0">
                <a:solidFill>
                  <a:srgbClr val="000000"/>
                </a:solidFill>
                <a:latin typeface="Arial"/>
              </a:rPr>
              <a:t>eaque</a:t>
            </a:r>
            <a:r>
              <a:rPr lang="de-DE" sz="2500" kern="1200" baseline="0" dirty="0" smtClean="0">
                <a:solidFill>
                  <a:srgbClr val="000000"/>
                </a:solidFill>
                <a:latin typeface="Arial"/>
              </a:rPr>
              <a:t> </a:t>
            </a:r>
            <a:r>
              <a:rPr lang="de-DE" sz="2500" kern="1200" baseline="0" dirty="0" err="1" smtClean="0">
                <a:solidFill>
                  <a:srgbClr val="000000"/>
                </a:solidFill>
                <a:latin typeface="Arial"/>
              </a:rPr>
              <a:t>volupta</a:t>
            </a:r>
            <a:r>
              <a:rPr lang="de-DE" sz="2500" kern="1200" baseline="0" dirty="0" smtClean="0">
                <a:solidFill>
                  <a:srgbClr val="000000"/>
                </a:solidFill>
                <a:latin typeface="Arial"/>
              </a:rPr>
              <a:t> </a:t>
            </a:r>
            <a:r>
              <a:rPr lang="de-DE" sz="2500" kern="1200" baseline="0" dirty="0" err="1" smtClean="0">
                <a:solidFill>
                  <a:srgbClr val="000000"/>
                </a:solidFill>
                <a:latin typeface="Arial"/>
              </a:rPr>
              <a:t>illignissim</a:t>
            </a:r>
            <a:r>
              <a:rPr lang="de-DE" sz="2500" kern="1200" baseline="0" dirty="0" smtClean="0">
                <a:solidFill>
                  <a:srgbClr val="000000"/>
                </a:solidFill>
                <a:latin typeface="Arial"/>
              </a:rPr>
              <a:t> </a:t>
            </a:r>
            <a:r>
              <a:rPr lang="de-DE" sz="2500" kern="1200" baseline="0" dirty="0" err="1" smtClean="0">
                <a:solidFill>
                  <a:srgbClr val="000000"/>
                </a:solidFill>
                <a:latin typeface="Arial"/>
              </a:rPr>
              <a:t>quiassu</a:t>
            </a:r>
            <a:r>
              <a:rPr lang="de-DE" sz="2500" kern="1200" baseline="0" dirty="0" smtClean="0">
                <a:solidFill>
                  <a:srgbClr val="000000"/>
                </a:solidFill>
                <a:latin typeface="Arial"/>
              </a:rPr>
              <a:t> </a:t>
            </a:r>
            <a:r>
              <a:rPr lang="de-DE" sz="2500" kern="1200" baseline="0" dirty="0" err="1" smtClean="0">
                <a:solidFill>
                  <a:srgbClr val="000000"/>
                </a:solidFill>
                <a:latin typeface="Arial"/>
              </a:rPr>
              <a:t>nderit</a:t>
            </a:r>
            <a:r>
              <a:rPr lang="de-DE" sz="2500" kern="1200" baseline="0" dirty="0" smtClean="0">
                <a:solidFill>
                  <a:srgbClr val="000000"/>
                </a:solidFill>
                <a:latin typeface="Arial"/>
              </a:rPr>
              <a:t> </a:t>
            </a:r>
            <a:r>
              <a:rPr lang="de-DE" sz="2500" kern="1200" baseline="0" dirty="0" err="1" smtClean="0">
                <a:solidFill>
                  <a:srgbClr val="000000"/>
                </a:solidFill>
                <a:latin typeface="Arial"/>
              </a:rPr>
              <a:t>que</a:t>
            </a:r>
            <a:r>
              <a:rPr lang="de-DE" sz="2500" kern="1200" baseline="0" dirty="0" smtClean="0">
                <a:solidFill>
                  <a:srgbClr val="000000"/>
                </a:solidFill>
                <a:latin typeface="Arial"/>
              </a:rPr>
              <a:t> </a:t>
            </a:r>
            <a:r>
              <a:rPr lang="de-DE" sz="2500" kern="1200" baseline="0" dirty="0" err="1" smtClean="0">
                <a:solidFill>
                  <a:srgbClr val="000000"/>
                </a:solidFill>
                <a:latin typeface="Arial"/>
              </a:rPr>
              <a:t>nonsequis</a:t>
            </a:r>
            <a:r>
              <a:rPr lang="de-DE" sz="2500" kern="1200" baseline="0" dirty="0" smtClean="0">
                <a:solidFill>
                  <a:srgbClr val="000000"/>
                </a:solidFill>
                <a:latin typeface="Arial"/>
              </a:rPr>
              <a:t> et </a:t>
            </a:r>
            <a:r>
              <a:rPr lang="de-DE" sz="2500" kern="1200" baseline="0" dirty="0" err="1" smtClean="0">
                <a:solidFill>
                  <a:srgbClr val="000000"/>
                </a:solidFill>
                <a:latin typeface="Arial"/>
              </a:rPr>
              <a:t>quos</a:t>
            </a:r>
            <a:r>
              <a:rPr lang="de-DE" sz="2500" kern="1200" baseline="0" dirty="0" smtClean="0">
                <a:solidFill>
                  <a:srgbClr val="000000"/>
                </a:solidFill>
                <a:latin typeface="Arial"/>
              </a:rPr>
              <a:t> </a:t>
            </a:r>
            <a:r>
              <a:rPr lang="de-DE" sz="2500" kern="1200" baseline="0" dirty="0" err="1" smtClean="0">
                <a:solidFill>
                  <a:srgbClr val="000000"/>
                </a:solidFill>
                <a:latin typeface="Arial"/>
              </a:rPr>
              <a:t>corem</a:t>
            </a:r>
            <a:r>
              <a:rPr lang="de-DE" sz="2500" kern="1200" baseline="0" dirty="0" smtClean="0">
                <a:solidFill>
                  <a:srgbClr val="000000"/>
                </a:solidFill>
                <a:latin typeface="Arial"/>
              </a:rPr>
              <a:t> </a:t>
            </a:r>
            <a:r>
              <a:rPr lang="de-DE" sz="2500" kern="1200" baseline="0" dirty="0" err="1" smtClean="0">
                <a:solidFill>
                  <a:srgbClr val="000000"/>
                </a:solidFill>
                <a:latin typeface="Arial"/>
              </a:rPr>
              <a:t>faceata</a:t>
            </a:r>
            <a:r>
              <a:rPr lang="de-DE" sz="2500" kern="1200" baseline="0" dirty="0" smtClean="0">
                <a:solidFill>
                  <a:srgbClr val="000000"/>
                </a:solidFill>
                <a:latin typeface="Arial"/>
              </a:rPr>
              <a:t> </a:t>
            </a:r>
            <a:r>
              <a:rPr lang="de-DE" sz="2500" kern="1200" baseline="0" dirty="0" err="1" smtClean="0">
                <a:solidFill>
                  <a:srgbClr val="000000"/>
                </a:solidFill>
                <a:latin typeface="Arial"/>
              </a:rPr>
              <a:t>as</a:t>
            </a:r>
            <a:r>
              <a:rPr lang="de-DE" sz="2500" kern="1200" baseline="0" dirty="0" smtClean="0">
                <a:solidFill>
                  <a:srgbClr val="000000"/>
                </a:solidFill>
                <a:latin typeface="Arial"/>
              </a:rPr>
              <a:t> </a:t>
            </a:r>
            <a:r>
              <a:rPr lang="de-DE" sz="2500" kern="1200" baseline="0" dirty="0" err="1" smtClean="0">
                <a:solidFill>
                  <a:srgbClr val="000000"/>
                </a:solidFill>
                <a:latin typeface="Arial"/>
              </a:rPr>
              <a:t>eatur</a:t>
            </a:r>
            <a:r>
              <a:rPr lang="de-DE" sz="2500" kern="1200" baseline="0" dirty="0" smtClean="0">
                <a:solidFill>
                  <a:srgbClr val="000000"/>
                </a:solidFill>
                <a:latin typeface="Arial"/>
              </a:rPr>
              <a:t> </a:t>
            </a:r>
            <a:r>
              <a:rPr lang="de-DE" sz="2500" kern="1200" baseline="0" dirty="0" err="1" smtClean="0">
                <a:solidFill>
                  <a:srgbClr val="000000"/>
                </a:solidFill>
                <a:latin typeface="Arial"/>
              </a:rPr>
              <a:t>aut</a:t>
            </a:r>
            <a:r>
              <a:rPr lang="de-DE" sz="2500" kern="1200" baseline="0" dirty="0" smtClean="0">
                <a:solidFill>
                  <a:srgbClr val="000000"/>
                </a:solidFill>
                <a:latin typeface="Arial"/>
              </a:rPr>
              <a:t> et la et </a:t>
            </a:r>
            <a:r>
              <a:rPr lang="de-DE" sz="2500" kern="1200" baseline="0" dirty="0" err="1" smtClean="0">
                <a:solidFill>
                  <a:srgbClr val="000000"/>
                </a:solidFill>
                <a:latin typeface="Arial"/>
              </a:rPr>
              <a:t>fuga</a:t>
            </a:r>
            <a:r>
              <a:rPr lang="de-DE" sz="2500" kern="1200" baseline="0" dirty="0" smtClean="0">
                <a:solidFill>
                  <a:srgbClr val="000000"/>
                </a:solidFill>
                <a:latin typeface="Arial"/>
              </a:rPr>
              <a:t>. </a:t>
            </a:r>
          </a:p>
        </p:txBody>
      </p:sp>
      <p:sp>
        <p:nvSpPr>
          <p:cNvPr id="15" name="Titel 10"/>
          <p:cNvSpPr>
            <a:spLocks noGrp="1"/>
          </p:cNvSpPr>
          <p:nvPr>
            <p:ph type="title" hasCustomPrompt="1"/>
          </p:nvPr>
        </p:nvSpPr>
        <p:spPr>
          <a:xfrm>
            <a:off x="1656000" y="4950000"/>
            <a:ext cx="39492000" cy="810948"/>
          </a:xfrm>
          <a:prstGeom prst="rect">
            <a:avLst/>
          </a:prstGeom>
        </p:spPr>
        <p:txBody>
          <a:bodyPr lIns="0" tIns="0" rIns="0" bIns="0" anchor="ctr" anchorCtr="0"/>
          <a:lstStyle>
            <a:lvl1pPr>
              <a:defRPr/>
            </a:lvl1pPr>
          </a:lstStyle>
          <a:p>
            <a:r>
              <a:rPr lang="de-DE" dirty="0" smtClean="0"/>
              <a:t>Überschrift 1</a:t>
            </a:r>
            <a:endParaRPr lang="de-DE" dirty="0"/>
          </a:p>
        </p:txBody>
      </p:sp>
      <p:sp>
        <p:nvSpPr>
          <p:cNvPr id="16" name="Textplatzhalter 16"/>
          <p:cNvSpPr>
            <a:spLocks noGrp="1"/>
          </p:cNvSpPr>
          <p:nvPr>
            <p:ph type="body" sz="quarter" idx="14" hasCustomPrompt="1"/>
          </p:nvPr>
        </p:nvSpPr>
        <p:spPr>
          <a:xfrm>
            <a:off x="1656000" y="8172000"/>
            <a:ext cx="39492000" cy="508672"/>
          </a:xfrm>
          <a:prstGeom prst="rect">
            <a:avLst/>
          </a:prstGeom>
        </p:spPr>
        <p:txBody>
          <a:bodyPr lIns="0" tIns="0" rIns="0" bIns="0" anchor="ctr" anchorCtr="0"/>
          <a:lstStyle>
            <a:lvl1pPr>
              <a:buNone/>
              <a:defRPr sz="4400" baseline="0"/>
            </a:lvl1pPr>
          </a:lstStyle>
          <a:p>
            <a:r>
              <a:rPr lang="de-DE" sz="4400" baseline="0" dirty="0" smtClean="0">
                <a:latin typeface="Arial" pitchFamily="34" charset="0"/>
                <a:cs typeface="Arial" pitchFamily="34" charset="0"/>
              </a:rPr>
              <a:t>Überschrift 3</a:t>
            </a:r>
            <a:endParaRPr lang="de-DE" sz="6700" dirty="0">
              <a:latin typeface="Arial" pitchFamily="34" charset="0"/>
              <a:cs typeface="Arial" pitchFamily="34" charset="0"/>
            </a:endParaRPr>
          </a:p>
        </p:txBody>
      </p:sp>
      <p:sp>
        <p:nvSpPr>
          <p:cNvPr id="24" name="Textplatzhalter 9"/>
          <p:cNvSpPr>
            <a:spLocks noGrp="1"/>
          </p:cNvSpPr>
          <p:nvPr>
            <p:ph type="body" sz="quarter" idx="15" hasCustomPrompt="1"/>
          </p:nvPr>
        </p:nvSpPr>
        <p:spPr>
          <a:xfrm>
            <a:off x="1655999" y="6804000"/>
            <a:ext cx="39492000" cy="595131"/>
          </a:xfrm>
          <a:prstGeom prst="rect">
            <a:avLst/>
          </a:prstGeom>
        </p:spPr>
        <p:txBody>
          <a:bodyPr lIns="0" tIns="0" rIns="0" bIns="0" anchor="ctr" anchorCtr="0"/>
          <a:lstStyle>
            <a:lvl1pPr>
              <a:buNone/>
              <a:defRPr sz="6700" baseline="0"/>
            </a:lvl1pPr>
          </a:lstStyle>
          <a:p>
            <a:pPr lvl="0"/>
            <a:r>
              <a:rPr lang="de-DE" dirty="0" smtClean="0"/>
              <a:t>Überschrift 2</a:t>
            </a:r>
            <a:endParaRPr lang="de-DE"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ild">
    <p:spTree>
      <p:nvGrpSpPr>
        <p:cNvPr id="1" name=""/>
        <p:cNvGrpSpPr/>
        <p:nvPr/>
      </p:nvGrpSpPr>
      <p:grpSpPr>
        <a:xfrm>
          <a:off x="0" y="0"/>
          <a:ext cx="0" cy="0"/>
          <a:chOff x="0" y="0"/>
          <a:chExt cx="0" cy="0"/>
        </a:xfrm>
      </p:grpSpPr>
      <p:sp>
        <p:nvSpPr>
          <p:cNvPr id="7" name="Bildplatzhalter 6"/>
          <p:cNvSpPr>
            <a:spLocks noGrp="1"/>
          </p:cNvSpPr>
          <p:nvPr>
            <p:ph type="pic" sz="quarter" idx="12"/>
          </p:nvPr>
        </p:nvSpPr>
        <p:spPr>
          <a:xfrm>
            <a:off x="1656000" y="8676000"/>
            <a:ext cx="39492000" cy="18421200"/>
          </a:xfrm>
          <a:prstGeom prst="rect">
            <a:avLst/>
          </a:prstGeom>
        </p:spPr>
        <p:txBody>
          <a:bodyPr/>
          <a:lstStyle/>
          <a:p>
            <a:r>
              <a:rPr lang="de-DE" smtClean="0"/>
              <a:t>Bild durch Klicken auf Symbol hinzufügen</a:t>
            </a:r>
            <a:endParaRPr lang="de-DE"/>
          </a:p>
        </p:txBody>
      </p:sp>
      <p:sp>
        <p:nvSpPr>
          <p:cNvPr id="14" name="Fußzeilenplatzhalter 13"/>
          <p:cNvSpPr>
            <a:spLocks noGrp="1"/>
          </p:cNvSpPr>
          <p:nvPr>
            <p:ph type="ftr" sz="quarter" idx="21"/>
          </p:nvPr>
        </p:nvSpPr>
        <p:spPr>
          <a:xfrm>
            <a:off x="1656000" y="27936000"/>
            <a:ext cx="39492000" cy="741491"/>
          </a:xfrm>
          <a:prstGeom prst="rect">
            <a:avLst/>
          </a:prstGeom>
        </p:spPr>
        <p:txBody>
          <a:bodyPr/>
          <a:lstStyle/>
          <a:p>
            <a:r>
              <a:rPr lang="de-DE" b="1" smtClean="0"/>
              <a:t>Technische Universität München </a:t>
            </a:r>
          </a:p>
          <a:p>
            <a:r>
              <a:rPr lang="de-DE" smtClean="0"/>
              <a:t>Fakultät für Mustertechnik </a:t>
            </a:r>
          </a:p>
          <a:p>
            <a:r>
              <a:rPr lang="de-DE" smtClean="0"/>
              <a:t>Lehrstuhl für Musterverfahren</a:t>
            </a:r>
            <a:endParaRPr lang="de-DE" dirty="0" smtClean="0"/>
          </a:p>
        </p:txBody>
      </p:sp>
      <p:sp>
        <p:nvSpPr>
          <p:cNvPr id="6" name="Titel 10"/>
          <p:cNvSpPr>
            <a:spLocks noGrp="1"/>
          </p:cNvSpPr>
          <p:nvPr>
            <p:ph type="title" hasCustomPrompt="1"/>
          </p:nvPr>
        </p:nvSpPr>
        <p:spPr>
          <a:xfrm>
            <a:off x="1656000" y="4950000"/>
            <a:ext cx="39492000" cy="810948"/>
          </a:xfrm>
          <a:prstGeom prst="rect">
            <a:avLst/>
          </a:prstGeom>
        </p:spPr>
        <p:txBody>
          <a:bodyPr lIns="0" tIns="0" rIns="0" bIns="0" anchor="ctr" anchorCtr="0"/>
          <a:lstStyle>
            <a:lvl1pPr>
              <a:defRPr/>
            </a:lvl1pPr>
          </a:lstStyle>
          <a:p>
            <a:r>
              <a:rPr lang="de-DE" dirty="0" smtClean="0"/>
              <a:t>Überschrift 1</a:t>
            </a:r>
            <a:endParaRPr lang="de-DE" dirty="0"/>
          </a:p>
        </p:txBody>
      </p:sp>
      <p:sp>
        <p:nvSpPr>
          <p:cNvPr id="9" name="Textplatzhalter 9"/>
          <p:cNvSpPr>
            <a:spLocks noGrp="1"/>
          </p:cNvSpPr>
          <p:nvPr>
            <p:ph type="body" sz="quarter" idx="15" hasCustomPrompt="1"/>
          </p:nvPr>
        </p:nvSpPr>
        <p:spPr>
          <a:xfrm>
            <a:off x="1655999" y="6804000"/>
            <a:ext cx="39492000" cy="595131"/>
          </a:xfrm>
          <a:prstGeom prst="rect">
            <a:avLst/>
          </a:prstGeom>
        </p:spPr>
        <p:txBody>
          <a:bodyPr lIns="0" tIns="0" rIns="0" bIns="0" anchor="ctr" anchorCtr="0"/>
          <a:lstStyle>
            <a:lvl1pPr>
              <a:buNone/>
              <a:defRPr sz="6700" baseline="0"/>
            </a:lvl1pPr>
          </a:lstStyle>
          <a:p>
            <a:pPr lvl="0"/>
            <a:r>
              <a:rPr lang="de-DE" dirty="0" smtClean="0"/>
              <a:t>Überschrift 2</a:t>
            </a:r>
            <a:endParaRPr lang="de-DE"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7" Type="http://schemas.openxmlformats.org/officeDocument/2006/relationships/image" Target="../media/image1.emf"/><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3.xml"/><Relationship Id="rId7" Type="http://schemas.openxmlformats.org/officeDocument/2006/relationships/image" Target="../media/image1.emf"/><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theme" Target="../theme/theme3.xml"/><Relationship Id="rId5" Type="http://schemas.openxmlformats.org/officeDocument/2006/relationships/slideLayout" Target="../slideLayouts/slideLayout15.xml"/><Relationship Id="rId4" Type="http://schemas.openxmlformats.org/officeDocument/2006/relationships/slideLayout" Target="../slideLayouts/slideLayout14.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8.xml"/><Relationship Id="rId7" Type="http://schemas.openxmlformats.org/officeDocument/2006/relationships/image" Target="../media/image1.emf"/><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theme" Target="../theme/theme4.xml"/><Relationship Id="rId5" Type="http://schemas.openxmlformats.org/officeDocument/2006/relationships/slideLayout" Target="../slideLayouts/slideLayout20.xml"/><Relationship Id="rId4"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ußzeilenplatzhalter 4"/>
          <p:cNvSpPr>
            <a:spLocks noGrp="1"/>
          </p:cNvSpPr>
          <p:nvPr>
            <p:ph type="ftr" sz="quarter" idx="3"/>
          </p:nvPr>
        </p:nvSpPr>
        <p:spPr>
          <a:xfrm>
            <a:off x="1656000" y="27936000"/>
            <a:ext cx="39492000" cy="597475"/>
          </a:xfrm>
          <a:prstGeom prst="rect">
            <a:avLst/>
          </a:prstGeom>
        </p:spPr>
        <p:txBody>
          <a:bodyPr vert="horz" lIns="0" tIns="0" rIns="0" bIns="0" numCol="5" spcCol="648000" rtlCol="0" anchor="b" anchorCtr="0"/>
          <a:lstStyle>
            <a:lvl1pPr algn="l">
              <a:defRPr sz="1200">
                <a:solidFill>
                  <a:schemeClr val="tx1"/>
                </a:solidFill>
                <a:latin typeface="Arial" pitchFamily="34" charset="0"/>
                <a:cs typeface="Arial" pitchFamily="34" charset="0"/>
              </a:defRPr>
            </a:lvl1pPr>
          </a:lstStyle>
          <a:p>
            <a:r>
              <a:rPr lang="de-DE" b="1" smtClean="0"/>
              <a:t>Technische Universität München </a:t>
            </a:r>
          </a:p>
          <a:p>
            <a:r>
              <a:rPr lang="de-DE" smtClean="0"/>
              <a:t>Fakultät für Mustertechnik </a:t>
            </a:r>
          </a:p>
          <a:p>
            <a:r>
              <a:rPr lang="de-DE" smtClean="0"/>
              <a:t>Lehrstuhl für Musterverfahren</a:t>
            </a:r>
            <a:endParaRPr lang="de-DE" dirty="0" smtClean="0"/>
          </a:p>
        </p:txBody>
      </p:sp>
      <p:pic>
        <p:nvPicPr>
          <p:cNvPr id="7" name="Grafik 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8005200" y="1656000"/>
            <a:ext cx="3141594" cy="1656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9" r:id="rId2"/>
    <p:sldLayoutId id="2147483676" r:id="rId3"/>
    <p:sldLayoutId id="2147483658" r:id="rId4"/>
    <p:sldLayoutId id="2147483672" r:id="rId5"/>
  </p:sldLayoutIdLst>
  <p:hf sldNum="0" hdr="0" dt="0"/>
  <p:txStyles>
    <p:titleStyle>
      <a:lvl1pPr algn="l" defTabSz="4176431" rtl="0" eaLnBrk="1" latinLnBrk="0" hangingPunct="1">
        <a:spcBef>
          <a:spcPct val="0"/>
        </a:spcBef>
        <a:buNone/>
        <a:defRPr lang="de-DE" sz="9400" kern="1200" baseline="0" smtClean="0">
          <a:solidFill>
            <a:schemeClr val="tx1"/>
          </a:solidFill>
          <a:latin typeface="Arial" pitchFamily="34" charset="0"/>
          <a:ea typeface="+mj-ea"/>
          <a:cs typeface="Arial" pitchFamily="34" charset="0"/>
        </a:defRPr>
      </a:lvl1pPr>
    </p:titleStyle>
    <p:bodyStyle>
      <a:lvl1pPr marL="1566161" indent="-1566161" algn="l" defTabSz="4176431" rtl="0" eaLnBrk="1" latinLnBrk="0" hangingPunct="1">
        <a:spcBef>
          <a:spcPct val="20000"/>
        </a:spcBef>
        <a:buFont typeface="Arial" pitchFamily="34" charset="0"/>
        <a:buChar char="•"/>
        <a:defRPr sz="2500" kern="1200">
          <a:solidFill>
            <a:schemeClr val="tx1"/>
          </a:solidFill>
          <a:latin typeface="Arial" pitchFamily="34" charset="0"/>
          <a:ea typeface="+mn-ea"/>
          <a:cs typeface="Arial" pitchFamily="34" charset="0"/>
        </a:defRPr>
      </a:lvl1pPr>
      <a:lvl2pPr marL="3393350" indent="-1305135" algn="l" defTabSz="4176431" rtl="0" eaLnBrk="1" latinLnBrk="0" hangingPunct="1">
        <a:spcBef>
          <a:spcPct val="20000"/>
        </a:spcBef>
        <a:buFont typeface="Arial" pitchFamily="34" charset="0"/>
        <a:buChar char="–"/>
        <a:defRPr sz="2500" kern="1200">
          <a:solidFill>
            <a:schemeClr val="tx1"/>
          </a:solidFill>
          <a:latin typeface="Arial" pitchFamily="34" charset="0"/>
          <a:ea typeface="+mn-ea"/>
          <a:cs typeface="Arial" pitchFamily="34" charset="0"/>
        </a:defRPr>
      </a:lvl2pPr>
      <a:lvl3pPr marL="5220538" indent="-1044108" algn="l" defTabSz="4176431" rtl="0" eaLnBrk="1" latinLnBrk="0" hangingPunct="1">
        <a:spcBef>
          <a:spcPct val="20000"/>
        </a:spcBef>
        <a:buFont typeface="Arial" pitchFamily="34" charset="0"/>
        <a:buChar char="•"/>
        <a:defRPr sz="2500" kern="1200">
          <a:solidFill>
            <a:schemeClr val="tx1"/>
          </a:solidFill>
          <a:latin typeface="Arial" pitchFamily="34" charset="0"/>
          <a:ea typeface="+mn-ea"/>
          <a:cs typeface="Arial" pitchFamily="34" charset="0"/>
        </a:defRPr>
      </a:lvl3pPr>
      <a:lvl4pPr marL="7308753" indent="-1044108" algn="l" defTabSz="4176431" rtl="0" eaLnBrk="1" latinLnBrk="0" hangingPunct="1">
        <a:spcBef>
          <a:spcPct val="20000"/>
        </a:spcBef>
        <a:buFont typeface="Arial" pitchFamily="34" charset="0"/>
        <a:buChar char="–"/>
        <a:defRPr sz="2500" kern="1200">
          <a:solidFill>
            <a:schemeClr val="tx1"/>
          </a:solidFill>
          <a:latin typeface="Arial" pitchFamily="34" charset="0"/>
          <a:ea typeface="+mn-ea"/>
          <a:cs typeface="Arial" pitchFamily="34" charset="0"/>
        </a:defRPr>
      </a:lvl4pPr>
      <a:lvl5pPr marL="9396969" indent="-1044108" algn="l" defTabSz="4176431" rtl="0" eaLnBrk="1" latinLnBrk="0" hangingPunct="1">
        <a:spcBef>
          <a:spcPct val="20000"/>
        </a:spcBef>
        <a:buFont typeface="Arial" pitchFamily="34" charset="0"/>
        <a:buChar char="»"/>
        <a:defRPr sz="2500" kern="1200">
          <a:solidFill>
            <a:schemeClr val="tx1"/>
          </a:solidFill>
          <a:latin typeface="Arial" pitchFamily="34" charset="0"/>
          <a:ea typeface="+mn-ea"/>
          <a:cs typeface="Arial" pitchFamily="34" charset="0"/>
        </a:defRPr>
      </a:lvl5pPr>
      <a:lvl6pPr marL="11485184"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6pPr>
      <a:lvl7pPr marL="13573399"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7pPr>
      <a:lvl8pPr marL="15661615"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8pPr>
      <a:lvl9pPr marL="17749830"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9pPr>
    </p:bodyStyle>
    <p:otherStyle>
      <a:defPPr>
        <a:defRPr lang="de-DE"/>
      </a:defPPr>
      <a:lvl1pPr marL="0" algn="l" defTabSz="4176431" rtl="0" eaLnBrk="1" latinLnBrk="0" hangingPunct="1">
        <a:defRPr sz="8200" kern="1200">
          <a:solidFill>
            <a:schemeClr val="tx1"/>
          </a:solidFill>
          <a:latin typeface="+mn-lt"/>
          <a:ea typeface="+mn-ea"/>
          <a:cs typeface="+mn-cs"/>
        </a:defRPr>
      </a:lvl1pPr>
      <a:lvl2pPr marL="2088215" algn="l" defTabSz="4176431" rtl="0" eaLnBrk="1" latinLnBrk="0" hangingPunct="1">
        <a:defRPr sz="8200" kern="1200">
          <a:solidFill>
            <a:schemeClr val="tx1"/>
          </a:solidFill>
          <a:latin typeface="+mn-lt"/>
          <a:ea typeface="+mn-ea"/>
          <a:cs typeface="+mn-cs"/>
        </a:defRPr>
      </a:lvl2pPr>
      <a:lvl3pPr marL="4176431" algn="l" defTabSz="4176431" rtl="0" eaLnBrk="1" latinLnBrk="0" hangingPunct="1">
        <a:defRPr sz="8200" kern="1200">
          <a:solidFill>
            <a:schemeClr val="tx1"/>
          </a:solidFill>
          <a:latin typeface="+mn-lt"/>
          <a:ea typeface="+mn-ea"/>
          <a:cs typeface="+mn-cs"/>
        </a:defRPr>
      </a:lvl3pPr>
      <a:lvl4pPr marL="6264646" algn="l" defTabSz="4176431" rtl="0" eaLnBrk="1" latinLnBrk="0" hangingPunct="1">
        <a:defRPr sz="8200" kern="1200">
          <a:solidFill>
            <a:schemeClr val="tx1"/>
          </a:solidFill>
          <a:latin typeface="+mn-lt"/>
          <a:ea typeface="+mn-ea"/>
          <a:cs typeface="+mn-cs"/>
        </a:defRPr>
      </a:lvl4pPr>
      <a:lvl5pPr marL="8352861" algn="l" defTabSz="4176431" rtl="0" eaLnBrk="1" latinLnBrk="0" hangingPunct="1">
        <a:defRPr sz="8200" kern="1200">
          <a:solidFill>
            <a:schemeClr val="tx1"/>
          </a:solidFill>
          <a:latin typeface="+mn-lt"/>
          <a:ea typeface="+mn-ea"/>
          <a:cs typeface="+mn-cs"/>
        </a:defRPr>
      </a:lvl5pPr>
      <a:lvl6pPr marL="10441076" algn="l" defTabSz="4176431" rtl="0" eaLnBrk="1" latinLnBrk="0" hangingPunct="1">
        <a:defRPr sz="8200" kern="1200">
          <a:solidFill>
            <a:schemeClr val="tx1"/>
          </a:solidFill>
          <a:latin typeface="+mn-lt"/>
          <a:ea typeface="+mn-ea"/>
          <a:cs typeface="+mn-cs"/>
        </a:defRPr>
      </a:lvl6pPr>
      <a:lvl7pPr marL="12529292" algn="l" defTabSz="4176431" rtl="0" eaLnBrk="1" latinLnBrk="0" hangingPunct="1">
        <a:defRPr sz="8200" kern="1200">
          <a:solidFill>
            <a:schemeClr val="tx1"/>
          </a:solidFill>
          <a:latin typeface="+mn-lt"/>
          <a:ea typeface="+mn-ea"/>
          <a:cs typeface="+mn-cs"/>
        </a:defRPr>
      </a:lvl7pPr>
      <a:lvl8pPr marL="14617507" algn="l" defTabSz="4176431" rtl="0" eaLnBrk="1" latinLnBrk="0" hangingPunct="1">
        <a:defRPr sz="8200" kern="1200">
          <a:solidFill>
            <a:schemeClr val="tx1"/>
          </a:solidFill>
          <a:latin typeface="+mn-lt"/>
          <a:ea typeface="+mn-ea"/>
          <a:cs typeface="+mn-cs"/>
        </a:defRPr>
      </a:lvl8pPr>
      <a:lvl9pPr marL="16705722" algn="l" defTabSz="4176431" rtl="0" eaLnBrk="1" latinLnBrk="0" hangingPunct="1">
        <a:defRPr sz="82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6" name="Grafik 5"/>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38005200" y="1656000"/>
            <a:ext cx="3141594" cy="1656000"/>
          </a:xfrm>
          <a:prstGeom prst="rect">
            <a:avLst/>
          </a:prstGeom>
        </p:spPr>
      </p:pic>
      <p:sp>
        <p:nvSpPr>
          <p:cNvPr id="8" name="Titelplatzhalter 1"/>
          <p:cNvSpPr txBox="1">
            <a:spLocks/>
          </p:cNvSpPr>
          <p:nvPr userDrawn="1"/>
        </p:nvSpPr>
        <p:spPr>
          <a:xfrm>
            <a:off x="1656000" y="1655999"/>
            <a:ext cx="34740000" cy="1656000"/>
          </a:xfrm>
          <a:prstGeom prst="rect">
            <a:avLst/>
          </a:prstGeom>
        </p:spPr>
        <p:txBody>
          <a:bodyPr vert="horz" lIns="0" tIns="0" rIns="0" bIns="0" rtlCol="0" anchor="ctr" anchorCtr="0">
            <a:noAutofit/>
          </a:bodyPr>
          <a:lstStyle/>
          <a:p>
            <a:pPr marL="0" marR="0" lvl="0" indent="0" algn="l" defTabSz="4176431" rtl="0" eaLnBrk="1" fontAlgn="auto" latinLnBrk="0" hangingPunct="1">
              <a:lnSpc>
                <a:spcPts val="5000"/>
              </a:lnSpc>
              <a:spcBef>
                <a:spcPct val="0"/>
              </a:spcBef>
              <a:spcAft>
                <a:spcPts val="0"/>
              </a:spcAft>
              <a:buClrTx/>
              <a:buSzTx/>
              <a:buFontTx/>
              <a:buNone/>
              <a:tabLst/>
              <a:defRPr/>
            </a:pPr>
            <a:r>
              <a:rPr kumimoji="0" lang="de-DE" sz="4200" b="0" i="0" u="none" strike="noStrike" kern="1200" cap="none" spc="0" normalizeH="0" baseline="0" noProof="0" dirty="0" smtClean="0">
                <a:ln>
                  <a:noFill/>
                </a:ln>
                <a:solidFill>
                  <a:schemeClr val="bg2"/>
                </a:solidFill>
                <a:effectLst/>
                <a:uLnTx/>
                <a:uFillTx/>
                <a:latin typeface="Arial"/>
                <a:ea typeface="+mj-ea"/>
                <a:cs typeface="Arial" pitchFamily="34" charset="0"/>
              </a:rPr>
              <a:t>Lehrstuhl für Musterverfahren</a:t>
            </a:r>
            <a:br>
              <a:rPr kumimoji="0" lang="de-DE" sz="4200" b="0" i="0" u="none" strike="noStrike" kern="1200" cap="none" spc="0" normalizeH="0" baseline="0" noProof="0" dirty="0" smtClean="0">
                <a:ln>
                  <a:noFill/>
                </a:ln>
                <a:solidFill>
                  <a:schemeClr val="bg2"/>
                </a:solidFill>
                <a:effectLst/>
                <a:uLnTx/>
                <a:uFillTx/>
                <a:latin typeface="Arial"/>
                <a:ea typeface="+mj-ea"/>
                <a:cs typeface="Arial" pitchFamily="34" charset="0"/>
              </a:rPr>
            </a:br>
            <a:r>
              <a:rPr kumimoji="0" lang="de-DE" sz="4200" b="0" i="0" u="none" strike="noStrike" kern="1200" cap="none" spc="0" normalizeH="0" baseline="0" noProof="0" dirty="0" smtClean="0">
                <a:ln>
                  <a:noFill/>
                </a:ln>
                <a:solidFill>
                  <a:schemeClr val="bg2"/>
                </a:solidFill>
                <a:effectLst/>
                <a:uLnTx/>
                <a:uFillTx/>
                <a:latin typeface="Arial"/>
                <a:ea typeface="+mj-ea"/>
                <a:cs typeface="Arial" pitchFamily="34" charset="0"/>
              </a:rPr>
              <a:t>Fakultät für Mustertechnik</a:t>
            </a:r>
            <a:br>
              <a:rPr kumimoji="0" lang="de-DE" sz="4200" b="0" i="0" u="none" strike="noStrike" kern="1200" cap="none" spc="0" normalizeH="0" baseline="0" noProof="0" dirty="0" smtClean="0">
                <a:ln>
                  <a:noFill/>
                </a:ln>
                <a:solidFill>
                  <a:schemeClr val="bg2"/>
                </a:solidFill>
                <a:effectLst/>
                <a:uLnTx/>
                <a:uFillTx/>
                <a:latin typeface="Arial"/>
                <a:ea typeface="+mj-ea"/>
                <a:cs typeface="Arial" pitchFamily="34" charset="0"/>
              </a:rPr>
            </a:br>
            <a:r>
              <a:rPr kumimoji="0" lang="de-DE" sz="4200" b="0" i="0" u="none" strike="noStrike" kern="1200" cap="none" spc="0" normalizeH="0" baseline="0" noProof="0" dirty="0" smtClean="0">
                <a:ln>
                  <a:noFill/>
                </a:ln>
                <a:solidFill>
                  <a:schemeClr val="bg2"/>
                </a:solidFill>
                <a:effectLst/>
                <a:uLnTx/>
                <a:uFillTx/>
                <a:latin typeface="Arial"/>
                <a:ea typeface="+mj-ea"/>
                <a:cs typeface="Arial" pitchFamily="34" charset="0"/>
              </a:rPr>
              <a:t>Technische Universität München</a:t>
            </a:r>
            <a:endParaRPr kumimoji="0" lang="de-DE" sz="2500" b="0" i="0" u="none" strike="noStrike" kern="1200" cap="none" spc="0" normalizeH="0" baseline="0" noProof="0" dirty="0">
              <a:ln>
                <a:noFill/>
              </a:ln>
              <a:solidFill>
                <a:schemeClr val="bg2"/>
              </a:solidFill>
              <a:effectLst/>
              <a:uLnTx/>
              <a:uFillTx/>
              <a:latin typeface="Arial" pitchFamily="34" charset="0"/>
              <a:ea typeface="+mj-ea"/>
              <a:cs typeface="Arial" pitchFamily="34" charset="0"/>
            </a:endParaRPr>
          </a:p>
        </p:txBody>
      </p:sp>
      <p:sp>
        <p:nvSpPr>
          <p:cNvPr id="10" name="Fußzeilenplatzhalter 4"/>
          <p:cNvSpPr>
            <a:spLocks noGrp="1"/>
          </p:cNvSpPr>
          <p:nvPr>
            <p:ph type="ftr" sz="quarter" idx="3"/>
          </p:nvPr>
        </p:nvSpPr>
        <p:spPr>
          <a:xfrm>
            <a:off x="1656000" y="27936000"/>
            <a:ext cx="39492000" cy="597475"/>
          </a:xfrm>
          <a:prstGeom prst="rect">
            <a:avLst/>
          </a:prstGeom>
        </p:spPr>
        <p:txBody>
          <a:bodyPr vert="horz" lIns="0" tIns="0" rIns="0" bIns="0" numCol="5" spcCol="648000" rtlCol="0" anchor="b" anchorCtr="0"/>
          <a:lstStyle>
            <a:lvl1pPr algn="l">
              <a:defRPr sz="1200">
                <a:solidFill>
                  <a:schemeClr val="tx1"/>
                </a:solidFill>
                <a:latin typeface="Arial" pitchFamily="34" charset="0"/>
                <a:cs typeface="Arial" pitchFamily="34" charset="0"/>
              </a:defRPr>
            </a:lvl1pPr>
          </a:lstStyle>
          <a:p>
            <a:r>
              <a:rPr lang="de-DE" b="1" smtClean="0"/>
              <a:t>Technische Universität München </a:t>
            </a:r>
          </a:p>
          <a:p>
            <a:r>
              <a:rPr lang="de-DE" smtClean="0"/>
              <a:t>Fakultät für Mustertechnik </a:t>
            </a:r>
          </a:p>
          <a:p>
            <a:r>
              <a:rPr lang="de-DE" smtClean="0"/>
              <a:t>Lehrstuhl für Musterverfahren</a:t>
            </a:r>
            <a:endParaRPr lang="de-DE" dirty="0" smtClean="0"/>
          </a:p>
        </p:txBody>
      </p:sp>
    </p:spTree>
  </p:cSld>
  <p:clrMap bg1="lt1" tx1="dk1" bg2="lt2" tx2="dk2" accent1="accent1" accent2="accent2" accent3="accent3" accent4="accent4" accent5="accent5" accent6="accent6" hlink="hlink" folHlink="folHlink"/>
  <p:sldLayoutIdLst>
    <p:sldLayoutId id="2147483665" r:id="rId1"/>
    <p:sldLayoutId id="2147483666" r:id="rId2"/>
    <p:sldLayoutId id="2147483677" r:id="rId3"/>
    <p:sldLayoutId id="2147483667" r:id="rId4"/>
    <p:sldLayoutId id="2147483673" r:id="rId5"/>
  </p:sldLayoutIdLst>
  <p:hf sldNum="0" hdr="0" dt="0"/>
  <p:txStyles>
    <p:titleStyle>
      <a:lvl1pPr algn="l" defTabSz="4176431" rtl="0" eaLnBrk="1" latinLnBrk="0" hangingPunct="1">
        <a:spcBef>
          <a:spcPct val="0"/>
        </a:spcBef>
        <a:buNone/>
        <a:defRPr lang="de-DE" sz="9400" kern="1200" baseline="0" smtClean="0">
          <a:solidFill>
            <a:schemeClr val="tx1"/>
          </a:solidFill>
          <a:latin typeface="Arial" pitchFamily="34" charset="0"/>
          <a:ea typeface="+mj-ea"/>
          <a:cs typeface="Arial" pitchFamily="34" charset="0"/>
        </a:defRPr>
      </a:lvl1pPr>
    </p:titleStyle>
    <p:bodyStyle>
      <a:lvl1pPr marL="1566161" indent="-1566161" algn="l" defTabSz="4176431" rtl="0" eaLnBrk="1" latinLnBrk="0" hangingPunct="1">
        <a:spcBef>
          <a:spcPct val="20000"/>
        </a:spcBef>
        <a:buFont typeface="Arial" pitchFamily="34" charset="0"/>
        <a:buChar char="•"/>
        <a:defRPr sz="2500" kern="1200">
          <a:solidFill>
            <a:schemeClr val="tx1"/>
          </a:solidFill>
          <a:latin typeface="Arial" pitchFamily="34" charset="0"/>
          <a:ea typeface="+mn-ea"/>
          <a:cs typeface="Arial" pitchFamily="34" charset="0"/>
        </a:defRPr>
      </a:lvl1pPr>
      <a:lvl2pPr marL="3393350" indent="-1305135" algn="l" defTabSz="4176431" rtl="0" eaLnBrk="1" latinLnBrk="0" hangingPunct="1">
        <a:spcBef>
          <a:spcPct val="20000"/>
        </a:spcBef>
        <a:buFont typeface="Arial" pitchFamily="34" charset="0"/>
        <a:buChar char="–"/>
        <a:defRPr sz="2500" kern="1200">
          <a:solidFill>
            <a:schemeClr val="tx1"/>
          </a:solidFill>
          <a:latin typeface="Arial" pitchFamily="34" charset="0"/>
          <a:ea typeface="+mn-ea"/>
          <a:cs typeface="Arial" pitchFamily="34" charset="0"/>
        </a:defRPr>
      </a:lvl2pPr>
      <a:lvl3pPr marL="5220538" indent="-1044108" algn="l" defTabSz="4176431" rtl="0" eaLnBrk="1" latinLnBrk="0" hangingPunct="1">
        <a:spcBef>
          <a:spcPct val="20000"/>
        </a:spcBef>
        <a:buFont typeface="Arial" pitchFamily="34" charset="0"/>
        <a:buChar char="•"/>
        <a:defRPr sz="2500" kern="1200">
          <a:solidFill>
            <a:schemeClr val="tx1"/>
          </a:solidFill>
          <a:latin typeface="Arial" pitchFamily="34" charset="0"/>
          <a:ea typeface="+mn-ea"/>
          <a:cs typeface="Arial" pitchFamily="34" charset="0"/>
        </a:defRPr>
      </a:lvl3pPr>
      <a:lvl4pPr marL="7308753" indent="-1044108" algn="l" defTabSz="4176431" rtl="0" eaLnBrk="1" latinLnBrk="0" hangingPunct="1">
        <a:spcBef>
          <a:spcPct val="20000"/>
        </a:spcBef>
        <a:buFont typeface="Arial" pitchFamily="34" charset="0"/>
        <a:buChar char="–"/>
        <a:defRPr sz="2500" kern="1200">
          <a:solidFill>
            <a:schemeClr val="tx1"/>
          </a:solidFill>
          <a:latin typeface="Arial" pitchFamily="34" charset="0"/>
          <a:ea typeface="+mn-ea"/>
          <a:cs typeface="Arial" pitchFamily="34" charset="0"/>
        </a:defRPr>
      </a:lvl4pPr>
      <a:lvl5pPr marL="9396969" indent="-1044108" algn="l" defTabSz="4176431" rtl="0" eaLnBrk="1" latinLnBrk="0" hangingPunct="1">
        <a:spcBef>
          <a:spcPct val="20000"/>
        </a:spcBef>
        <a:buFont typeface="Arial" pitchFamily="34" charset="0"/>
        <a:buChar char="»"/>
        <a:defRPr sz="2500" kern="1200">
          <a:solidFill>
            <a:schemeClr val="tx1"/>
          </a:solidFill>
          <a:latin typeface="Arial" pitchFamily="34" charset="0"/>
          <a:ea typeface="+mn-ea"/>
          <a:cs typeface="Arial" pitchFamily="34" charset="0"/>
        </a:defRPr>
      </a:lvl5pPr>
      <a:lvl6pPr marL="11485184"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6pPr>
      <a:lvl7pPr marL="13573399"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7pPr>
      <a:lvl8pPr marL="15661615"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8pPr>
      <a:lvl9pPr marL="17749830"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9pPr>
    </p:bodyStyle>
    <p:otherStyle>
      <a:defPPr>
        <a:defRPr lang="de-DE"/>
      </a:defPPr>
      <a:lvl1pPr marL="0" algn="l" defTabSz="4176431" rtl="0" eaLnBrk="1" latinLnBrk="0" hangingPunct="1">
        <a:defRPr sz="8200" kern="1200">
          <a:solidFill>
            <a:schemeClr val="tx1"/>
          </a:solidFill>
          <a:latin typeface="+mn-lt"/>
          <a:ea typeface="+mn-ea"/>
          <a:cs typeface="+mn-cs"/>
        </a:defRPr>
      </a:lvl1pPr>
      <a:lvl2pPr marL="2088215" algn="l" defTabSz="4176431" rtl="0" eaLnBrk="1" latinLnBrk="0" hangingPunct="1">
        <a:defRPr sz="8200" kern="1200">
          <a:solidFill>
            <a:schemeClr val="tx1"/>
          </a:solidFill>
          <a:latin typeface="+mn-lt"/>
          <a:ea typeface="+mn-ea"/>
          <a:cs typeface="+mn-cs"/>
        </a:defRPr>
      </a:lvl2pPr>
      <a:lvl3pPr marL="4176431" algn="l" defTabSz="4176431" rtl="0" eaLnBrk="1" latinLnBrk="0" hangingPunct="1">
        <a:defRPr sz="8200" kern="1200">
          <a:solidFill>
            <a:schemeClr val="tx1"/>
          </a:solidFill>
          <a:latin typeface="+mn-lt"/>
          <a:ea typeface="+mn-ea"/>
          <a:cs typeface="+mn-cs"/>
        </a:defRPr>
      </a:lvl3pPr>
      <a:lvl4pPr marL="6264646" algn="l" defTabSz="4176431" rtl="0" eaLnBrk="1" latinLnBrk="0" hangingPunct="1">
        <a:defRPr sz="8200" kern="1200">
          <a:solidFill>
            <a:schemeClr val="tx1"/>
          </a:solidFill>
          <a:latin typeface="+mn-lt"/>
          <a:ea typeface="+mn-ea"/>
          <a:cs typeface="+mn-cs"/>
        </a:defRPr>
      </a:lvl4pPr>
      <a:lvl5pPr marL="8352861" algn="l" defTabSz="4176431" rtl="0" eaLnBrk="1" latinLnBrk="0" hangingPunct="1">
        <a:defRPr sz="8200" kern="1200">
          <a:solidFill>
            <a:schemeClr val="tx1"/>
          </a:solidFill>
          <a:latin typeface="+mn-lt"/>
          <a:ea typeface="+mn-ea"/>
          <a:cs typeface="+mn-cs"/>
        </a:defRPr>
      </a:lvl5pPr>
      <a:lvl6pPr marL="10441076" algn="l" defTabSz="4176431" rtl="0" eaLnBrk="1" latinLnBrk="0" hangingPunct="1">
        <a:defRPr sz="8200" kern="1200">
          <a:solidFill>
            <a:schemeClr val="tx1"/>
          </a:solidFill>
          <a:latin typeface="+mn-lt"/>
          <a:ea typeface="+mn-ea"/>
          <a:cs typeface="+mn-cs"/>
        </a:defRPr>
      </a:lvl6pPr>
      <a:lvl7pPr marL="12529292" algn="l" defTabSz="4176431" rtl="0" eaLnBrk="1" latinLnBrk="0" hangingPunct="1">
        <a:defRPr sz="8200" kern="1200">
          <a:solidFill>
            <a:schemeClr val="tx1"/>
          </a:solidFill>
          <a:latin typeface="+mn-lt"/>
          <a:ea typeface="+mn-ea"/>
          <a:cs typeface="+mn-cs"/>
        </a:defRPr>
      </a:lvl7pPr>
      <a:lvl8pPr marL="14617507" algn="l" defTabSz="4176431" rtl="0" eaLnBrk="1" latinLnBrk="0" hangingPunct="1">
        <a:defRPr sz="8200" kern="1200">
          <a:solidFill>
            <a:schemeClr val="tx1"/>
          </a:solidFill>
          <a:latin typeface="+mn-lt"/>
          <a:ea typeface="+mn-ea"/>
          <a:cs typeface="+mn-cs"/>
        </a:defRPr>
      </a:lvl8pPr>
      <a:lvl9pPr marL="16705722" algn="l" defTabSz="4176431" rtl="0" eaLnBrk="1" latinLnBrk="0" hangingPunct="1">
        <a:defRPr sz="82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6" name="Grafik 5"/>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38005200" y="1656000"/>
            <a:ext cx="3141594" cy="1656000"/>
          </a:xfrm>
          <a:prstGeom prst="rect">
            <a:avLst/>
          </a:prstGeom>
        </p:spPr>
      </p:pic>
      <p:sp>
        <p:nvSpPr>
          <p:cNvPr id="8" name="Titelplatzhalter 1"/>
          <p:cNvSpPr txBox="1">
            <a:spLocks/>
          </p:cNvSpPr>
          <p:nvPr userDrawn="1"/>
        </p:nvSpPr>
        <p:spPr>
          <a:xfrm>
            <a:off x="1656000" y="1655999"/>
            <a:ext cx="34740000" cy="1656000"/>
          </a:xfrm>
          <a:prstGeom prst="rect">
            <a:avLst/>
          </a:prstGeom>
        </p:spPr>
        <p:txBody>
          <a:bodyPr vert="horz" lIns="0" tIns="0" rIns="0" bIns="0" rtlCol="0" anchor="ctr" anchorCtr="0">
            <a:noAutofit/>
          </a:bodyPr>
          <a:lstStyle/>
          <a:p>
            <a:pPr marL="0" marR="0" lvl="0" indent="0" algn="l" defTabSz="4176431" rtl="0" eaLnBrk="1" fontAlgn="auto" latinLnBrk="0" hangingPunct="1">
              <a:lnSpc>
                <a:spcPts val="5000"/>
              </a:lnSpc>
              <a:spcBef>
                <a:spcPct val="0"/>
              </a:spcBef>
              <a:spcAft>
                <a:spcPts val="0"/>
              </a:spcAft>
              <a:buClrTx/>
              <a:buSzTx/>
              <a:buFontTx/>
              <a:buNone/>
              <a:tabLst/>
              <a:defRPr/>
            </a:pPr>
            <a:r>
              <a:rPr kumimoji="0" lang="de-DE" sz="4200" b="0" i="0" u="none" strike="noStrike" kern="1200" cap="none" spc="0" normalizeH="0" baseline="0" noProof="0" dirty="0" smtClean="0">
                <a:ln>
                  <a:noFill/>
                </a:ln>
                <a:solidFill>
                  <a:schemeClr val="bg2"/>
                </a:solidFill>
                <a:effectLst/>
                <a:uLnTx/>
                <a:uFillTx/>
                <a:latin typeface="Arial"/>
                <a:ea typeface="+mj-ea"/>
                <a:cs typeface="Arial" pitchFamily="34" charset="0"/>
              </a:rPr>
              <a:t>Lehrstuhl für Musterverfahren</a:t>
            </a:r>
            <a:br>
              <a:rPr kumimoji="0" lang="de-DE" sz="4200" b="0" i="0" u="none" strike="noStrike" kern="1200" cap="none" spc="0" normalizeH="0" baseline="0" noProof="0" dirty="0" smtClean="0">
                <a:ln>
                  <a:noFill/>
                </a:ln>
                <a:solidFill>
                  <a:schemeClr val="bg2"/>
                </a:solidFill>
                <a:effectLst/>
                <a:uLnTx/>
                <a:uFillTx/>
                <a:latin typeface="Arial"/>
                <a:ea typeface="+mj-ea"/>
                <a:cs typeface="Arial" pitchFamily="34" charset="0"/>
              </a:rPr>
            </a:br>
            <a:r>
              <a:rPr kumimoji="0" lang="de-DE" sz="4200" b="0" i="0" u="none" strike="noStrike" kern="1200" cap="none" spc="0" normalizeH="0" baseline="0" noProof="0" dirty="0" smtClean="0">
                <a:ln>
                  <a:noFill/>
                </a:ln>
                <a:solidFill>
                  <a:schemeClr val="bg2"/>
                </a:solidFill>
                <a:effectLst/>
                <a:uLnTx/>
                <a:uFillTx/>
                <a:latin typeface="Arial"/>
                <a:ea typeface="+mj-ea"/>
                <a:cs typeface="Arial" pitchFamily="34" charset="0"/>
              </a:rPr>
              <a:t>Fakultät für Mustertechnik</a:t>
            </a:r>
            <a:br>
              <a:rPr kumimoji="0" lang="de-DE" sz="4200" b="0" i="0" u="none" strike="noStrike" kern="1200" cap="none" spc="0" normalizeH="0" baseline="0" noProof="0" dirty="0" smtClean="0">
                <a:ln>
                  <a:noFill/>
                </a:ln>
                <a:solidFill>
                  <a:schemeClr val="bg2"/>
                </a:solidFill>
                <a:effectLst/>
                <a:uLnTx/>
                <a:uFillTx/>
                <a:latin typeface="Arial"/>
                <a:ea typeface="+mj-ea"/>
                <a:cs typeface="Arial" pitchFamily="34" charset="0"/>
              </a:rPr>
            </a:br>
            <a:r>
              <a:rPr kumimoji="0" lang="de-DE" sz="4200" b="0" i="0" u="none" strike="noStrike" kern="1200" cap="none" spc="0" normalizeH="0" baseline="0" noProof="0" dirty="0" smtClean="0">
                <a:ln>
                  <a:noFill/>
                </a:ln>
                <a:solidFill>
                  <a:schemeClr val="bg2"/>
                </a:solidFill>
                <a:effectLst/>
                <a:uLnTx/>
                <a:uFillTx/>
                <a:latin typeface="Arial"/>
                <a:ea typeface="+mj-ea"/>
                <a:cs typeface="Arial" pitchFamily="34" charset="0"/>
              </a:rPr>
              <a:t>Technische Universität München</a:t>
            </a:r>
            <a:endParaRPr kumimoji="0" lang="de-DE" sz="2500" b="0" i="0" u="none" strike="noStrike" kern="1200" cap="none" spc="0" normalizeH="0" baseline="0" noProof="0" dirty="0">
              <a:ln>
                <a:noFill/>
              </a:ln>
              <a:solidFill>
                <a:schemeClr val="bg2"/>
              </a:solidFill>
              <a:effectLst/>
              <a:uLnTx/>
              <a:uFillTx/>
              <a:latin typeface="Arial" pitchFamily="34" charset="0"/>
              <a:ea typeface="+mj-ea"/>
              <a:cs typeface="Arial" pitchFamily="34" charset="0"/>
            </a:endParaRPr>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Lst>
  <p:hf sldNum="0" hdr="0" dt="0"/>
  <p:txStyles>
    <p:titleStyle>
      <a:lvl1pPr algn="l" defTabSz="4176431" rtl="0" eaLnBrk="1" latinLnBrk="0" hangingPunct="1">
        <a:spcBef>
          <a:spcPct val="0"/>
        </a:spcBef>
        <a:buNone/>
        <a:defRPr lang="de-DE" sz="9400" kern="1200" baseline="0" smtClean="0">
          <a:solidFill>
            <a:schemeClr val="tx1"/>
          </a:solidFill>
          <a:latin typeface="Arial" pitchFamily="34" charset="0"/>
          <a:ea typeface="+mj-ea"/>
          <a:cs typeface="Arial" pitchFamily="34" charset="0"/>
        </a:defRPr>
      </a:lvl1pPr>
    </p:titleStyle>
    <p:bodyStyle>
      <a:lvl1pPr marL="1566161" indent="-1566161" algn="l" defTabSz="4176431" rtl="0" eaLnBrk="1" latinLnBrk="0" hangingPunct="1">
        <a:spcBef>
          <a:spcPct val="20000"/>
        </a:spcBef>
        <a:buFont typeface="Arial" pitchFamily="34" charset="0"/>
        <a:buChar char="•"/>
        <a:defRPr sz="2500" kern="1200">
          <a:solidFill>
            <a:schemeClr val="tx1"/>
          </a:solidFill>
          <a:latin typeface="Arial" pitchFamily="34" charset="0"/>
          <a:ea typeface="+mn-ea"/>
          <a:cs typeface="Arial" pitchFamily="34" charset="0"/>
        </a:defRPr>
      </a:lvl1pPr>
      <a:lvl2pPr marL="3393350" indent="-1305135" algn="l" defTabSz="4176431" rtl="0" eaLnBrk="1" latinLnBrk="0" hangingPunct="1">
        <a:spcBef>
          <a:spcPct val="20000"/>
        </a:spcBef>
        <a:buFont typeface="Arial" pitchFamily="34" charset="0"/>
        <a:buChar char="–"/>
        <a:defRPr sz="2500" kern="1200">
          <a:solidFill>
            <a:schemeClr val="tx1"/>
          </a:solidFill>
          <a:latin typeface="Arial" pitchFamily="34" charset="0"/>
          <a:ea typeface="+mn-ea"/>
          <a:cs typeface="Arial" pitchFamily="34" charset="0"/>
        </a:defRPr>
      </a:lvl2pPr>
      <a:lvl3pPr marL="5220538" indent="-1044108" algn="l" defTabSz="4176431" rtl="0" eaLnBrk="1" latinLnBrk="0" hangingPunct="1">
        <a:spcBef>
          <a:spcPct val="20000"/>
        </a:spcBef>
        <a:buFont typeface="Arial" pitchFamily="34" charset="0"/>
        <a:buChar char="•"/>
        <a:defRPr sz="2500" kern="1200">
          <a:solidFill>
            <a:schemeClr val="tx1"/>
          </a:solidFill>
          <a:latin typeface="Arial" pitchFamily="34" charset="0"/>
          <a:ea typeface="+mn-ea"/>
          <a:cs typeface="Arial" pitchFamily="34" charset="0"/>
        </a:defRPr>
      </a:lvl3pPr>
      <a:lvl4pPr marL="7308753" indent="-1044108" algn="l" defTabSz="4176431" rtl="0" eaLnBrk="1" latinLnBrk="0" hangingPunct="1">
        <a:spcBef>
          <a:spcPct val="20000"/>
        </a:spcBef>
        <a:buFont typeface="Arial" pitchFamily="34" charset="0"/>
        <a:buChar char="–"/>
        <a:defRPr sz="2500" kern="1200">
          <a:solidFill>
            <a:schemeClr val="tx1"/>
          </a:solidFill>
          <a:latin typeface="Arial" pitchFamily="34" charset="0"/>
          <a:ea typeface="+mn-ea"/>
          <a:cs typeface="Arial" pitchFamily="34" charset="0"/>
        </a:defRPr>
      </a:lvl4pPr>
      <a:lvl5pPr marL="9396969" indent="-1044108" algn="l" defTabSz="4176431" rtl="0" eaLnBrk="1" latinLnBrk="0" hangingPunct="1">
        <a:spcBef>
          <a:spcPct val="20000"/>
        </a:spcBef>
        <a:buFont typeface="Arial" pitchFamily="34" charset="0"/>
        <a:buChar char="»"/>
        <a:defRPr sz="2500" kern="1200">
          <a:solidFill>
            <a:schemeClr val="tx1"/>
          </a:solidFill>
          <a:latin typeface="Arial" pitchFamily="34" charset="0"/>
          <a:ea typeface="+mn-ea"/>
          <a:cs typeface="Arial" pitchFamily="34" charset="0"/>
        </a:defRPr>
      </a:lvl5pPr>
      <a:lvl6pPr marL="11485184"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6pPr>
      <a:lvl7pPr marL="13573399"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7pPr>
      <a:lvl8pPr marL="15661615"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8pPr>
      <a:lvl9pPr marL="17749830"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9pPr>
    </p:bodyStyle>
    <p:otherStyle>
      <a:defPPr>
        <a:defRPr lang="de-DE"/>
      </a:defPPr>
      <a:lvl1pPr marL="0" algn="l" defTabSz="4176431" rtl="0" eaLnBrk="1" latinLnBrk="0" hangingPunct="1">
        <a:defRPr sz="8200" kern="1200">
          <a:solidFill>
            <a:schemeClr val="tx1"/>
          </a:solidFill>
          <a:latin typeface="+mn-lt"/>
          <a:ea typeface="+mn-ea"/>
          <a:cs typeface="+mn-cs"/>
        </a:defRPr>
      </a:lvl1pPr>
      <a:lvl2pPr marL="2088215" algn="l" defTabSz="4176431" rtl="0" eaLnBrk="1" latinLnBrk="0" hangingPunct="1">
        <a:defRPr sz="8200" kern="1200">
          <a:solidFill>
            <a:schemeClr val="tx1"/>
          </a:solidFill>
          <a:latin typeface="+mn-lt"/>
          <a:ea typeface="+mn-ea"/>
          <a:cs typeface="+mn-cs"/>
        </a:defRPr>
      </a:lvl2pPr>
      <a:lvl3pPr marL="4176431" algn="l" defTabSz="4176431" rtl="0" eaLnBrk="1" latinLnBrk="0" hangingPunct="1">
        <a:defRPr sz="8200" kern="1200">
          <a:solidFill>
            <a:schemeClr val="tx1"/>
          </a:solidFill>
          <a:latin typeface="+mn-lt"/>
          <a:ea typeface="+mn-ea"/>
          <a:cs typeface="+mn-cs"/>
        </a:defRPr>
      </a:lvl3pPr>
      <a:lvl4pPr marL="6264646" algn="l" defTabSz="4176431" rtl="0" eaLnBrk="1" latinLnBrk="0" hangingPunct="1">
        <a:defRPr sz="8200" kern="1200">
          <a:solidFill>
            <a:schemeClr val="tx1"/>
          </a:solidFill>
          <a:latin typeface="+mn-lt"/>
          <a:ea typeface="+mn-ea"/>
          <a:cs typeface="+mn-cs"/>
        </a:defRPr>
      </a:lvl4pPr>
      <a:lvl5pPr marL="8352861" algn="l" defTabSz="4176431" rtl="0" eaLnBrk="1" latinLnBrk="0" hangingPunct="1">
        <a:defRPr sz="8200" kern="1200">
          <a:solidFill>
            <a:schemeClr val="tx1"/>
          </a:solidFill>
          <a:latin typeface="+mn-lt"/>
          <a:ea typeface="+mn-ea"/>
          <a:cs typeface="+mn-cs"/>
        </a:defRPr>
      </a:lvl5pPr>
      <a:lvl6pPr marL="10441076" algn="l" defTabSz="4176431" rtl="0" eaLnBrk="1" latinLnBrk="0" hangingPunct="1">
        <a:defRPr sz="8200" kern="1200">
          <a:solidFill>
            <a:schemeClr val="tx1"/>
          </a:solidFill>
          <a:latin typeface="+mn-lt"/>
          <a:ea typeface="+mn-ea"/>
          <a:cs typeface="+mn-cs"/>
        </a:defRPr>
      </a:lvl6pPr>
      <a:lvl7pPr marL="12529292" algn="l" defTabSz="4176431" rtl="0" eaLnBrk="1" latinLnBrk="0" hangingPunct="1">
        <a:defRPr sz="8200" kern="1200">
          <a:solidFill>
            <a:schemeClr val="tx1"/>
          </a:solidFill>
          <a:latin typeface="+mn-lt"/>
          <a:ea typeface="+mn-ea"/>
          <a:cs typeface="+mn-cs"/>
        </a:defRPr>
      </a:lvl7pPr>
      <a:lvl8pPr marL="14617507" algn="l" defTabSz="4176431" rtl="0" eaLnBrk="1" latinLnBrk="0" hangingPunct="1">
        <a:defRPr sz="8200" kern="1200">
          <a:solidFill>
            <a:schemeClr val="tx1"/>
          </a:solidFill>
          <a:latin typeface="+mn-lt"/>
          <a:ea typeface="+mn-ea"/>
          <a:cs typeface="+mn-cs"/>
        </a:defRPr>
      </a:lvl8pPr>
      <a:lvl9pPr marL="16705722" algn="l" defTabSz="4176431" rtl="0" eaLnBrk="1" latinLnBrk="0" hangingPunct="1">
        <a:defRPr sz="82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Titelplatzhalter 1"/>
          <p:cNvSpPr txBox="1">
            <a:spLocks/>
          </p:cNvSpPr>
          <p:nvPr userDrawn="1"/>
        </p:nvSpPr>
        <p:spPr>
          <a:xfrm>
            <a:off x="1687374" y="1655999"/>
            <a:ext cx="34550536" cy="1656000"/>
          </a:xfrm>
          <a:prstGeom prst="rect">
            <a:avLst/>
          </a:prstGeom>
        </p:spPr>
        <p:txBody>
          <a:bodyPr vert="horz" lIns="0" tIns="0" rIns="0" bIns="0" rtlCol="0" anchor="ctr" anchorCtr="0">
            <a:noAutofit/>
          </a:bodyPr>
          <a:lstStyle/>
          <a:p>
            <a:pPr marL="0" marR="0" lvl="0" indent="0" algn="l" defTabSz="4176431" rtl="0" eaLnBrk="1" fontAlgn="auto" latinLnBrk="0" hangingPunct="1">
              <a:lnSpc>
                <a:spcPts val="5000"/>
              </a:lnSpc>
              <a:spcBef>
                <a:spcPct val="0"/>
              </a:spcBef>
              <a:spcAft>
                <a:spcPts val="0"/>
              </a:spcAft>
              <a:buClrTx/>
              <a:buSzTx/>
              <a:buFontTx/>
              <a:buNone/>
              <a:tabLst/>
              <a:defRPr/>
            </a:pPr>
            <a:endParaRPr kumimoji="0" lang="de-DE" sz="4200" b="0" i="0" u="none" strike="noStrike" kern="1200" cap="none" spc="0" normalizeH="0" baseline="0" noProof="0" dirty="0" smtClean="0">
              <a:ln>
                <a:noFill/>
              </a:ln>
              <a:solidFill>
                <a:schemeClr val="bg2"/>
              </a:solidFill>
              <a:effectLst/>
              <a:uLnTx/>
              <a:uFillTx/>
              <a:latin typeface="Arial"/>
              <a:ea typeface="+mj-ea"/>
              <a:cs typeface="Arial" pitchFamily="34" charset="0"/>
            </a:endParaRPr>
          </a:p>
          <a:p>
            <a:pPr marL="0" marR="0" lvl="0" indent="0" algn="l" defTabSz="4176431" rtl="0" eaLnBrk="1" fontAlgn="auto" latinLnBrk="0" hangingPunct="1">
              <a:lnSpc>
                <a:spcPts val="5000"/>
              </a:lnSpc>
              <a:spcBef>
                <a:spcPct val="0"/>
              </a:spcBef>
              <a:spcAft>
                <a:spcPts val="0"/>
              </a:spcAft>
              <a:buClrTx/>
              <a:buSzTx/>
              <a:buFontTx/>
              <a:buNone/>
              <a:tabLst/>
              <a:defRPr/>
            </a:pPr>
            <a:r>
              <a:rPr kumimoji="0" lang="de-DE" sz="4200" b="0" i="0" u="none" strike="noStrike" kern="1200" cap="none" spc="0" normalizeH="0" baseline="0" noProof="0" dirty="0" smtClean="0">
                <a:ln>
                  <a:noFill/>
                </a:ln>
                <a:solidFill>
                  <a:schemeClr val="bg2"/>
                </a:solidFill>
                <a:effectLst/>
                <a:uLnTx/>
                <a:uFillTx/>
                <a:latin typeface="Arial"/>
                <a:ea typeface="+mj-ea"/>
                <a:cs typeface="Arial" pitchFamily="34" charset="0"/>
              </a:rPr>
              <a:t/>
            </a:r>
            <a:br>
              <a:rPr kumimoji="0" lang="de-DE" sz="4200" b="0" i="0" u="none" strike="noStrike" kern="1200" cap="none" spc="0" normalizeH="0" baseline="0" noProof="0" dirty="0" smtClean="0">
                <a:ln>
                  <a:noFill/>
                </a:ln>
                <a:solidFill>
                  <a:schemeClr val="bg2"/>
                </a:solidFill>
                <a:effectLst/>
                <a:uLnTx/>
                <a:uFillTx/>
                <a:latin typeface="Arial"/>
                <a:ea typeface="+mj-ea"/>
                <a:cs typeface="Arial" pitchFamily="34" charset="0"/>
              </a:rPr>
            </a:br>
            <a:r>
              <a:rPr kumimoji="0" lang="de-DE" sz="4200" b="0" i="0" u="none" strike="noStrike" kern="1200" cap="none" spc="0" normalizeH="0" baseline="0" noProof="0" dirty="0" smtClean="0">
                <a:ln>
                  <a:noFill/>
                </a:ln>
                <a:solidFill>
                  <a:schemeClr val="bg2"/>
                </a:solidFill>
                <a:effectLst/>
                <a:uLnTx/>
                <a:uFillTx/>
                <a:latin typeface="Arial"/>
                <a:ea typeface="+mj-ea"/>
                <a:cs typeface="Arial" pitchFamily="34" charset="0"/>
              </a:rPr>
              <a:t>Technische Universität München</a:t>
            </a:r>
            <a:endParaRPr kumimoji="0" lang="de-DE" sz="2500" b="0" i="0" u="none" strike="noStrike" kern="1200" cap="none" spc="0" normalizeH="0" baseline="0" noProof="0" dirty="0">
              <a:ln>
                <a:noFill/>
              </a:ln>
              <a:solidFill>
                <a:schemeClr val="bg2"/>
              </a:solidFill>
              <a:effectLst/>
              <a:uLnTx/>
              <a:uFillTx/>
              <a:latin typeface="Arial" pitchFamily="34" charset="0"/>
              <a:ea typeface="+mj-ea"/>
              <a:cs typeface="Arial" pitchFamily="34" charset="0"/>
            </a:endParaRPr>
          </a:p>
        </p:txBody>
      </p:sp>
      <p:pic>
        <p:nvPicPr>
          <p:cNvPr id="6" name="Grafik 5"/>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38005200" y="1656000"/>
            <a:ext cx="3141594" cy="1656000"/>
          </a:xfrm>
          <a:prstGeom prst="rect">
            <a:avLst/>
          </a:prstGeom>
        </p:spPr>
      </p:pic>
      <p:sp>
        <p:nvSpPr>
          <p:cNvPr id="8" name="Fußzeilenplatzhalter 4"/>
          <p:cNvSpPr>
            <a:spLocks noGrp="1"/>
          </p:cNvSpPr>
          <p:nvPr>
            <p:ph type="ftr" sz="quarter" idx="3"/>
          </p:nvPr>
        </p:nvSpPr>
        <p:spPr>
          <a:xfrm>
            <a:off x="1656000" y="27936000"/>
            <a:ext cx="39492000" cy="597475"/>
          </a:xfrm>
          <a:prstGeom prst="rect">
            <a:avLst/>
          </a:prstGeom>
        </p:spPr>
        <p:txBody>
          <a:bodyPr vert="horz" lIns="0" tIns="0" rIns="0" bIns="0" numCol="5" spcCol="648000" rtlCol="0" anchor="b" anchorCtr="0"/>
          <a:lstStyle>
            <a:lvl1pPr algn="l">
              <a:defRPr sz="1200">
                <a:solidFill>
                  <a:schemeClr val="tx1"/>
                </a:solidFill>
                <a:latin typeface="Arial" pitchFamily="34" charset="0"/>
                <a:cs typeface="Arial" pitchFamily="34" charset="0"/>
              </a:defRPr>
            </a:lvl1pPr>
          </a:lstStyle>
          <a:p>
            <a:r>
              <a:rPr lang="de-DE" b="1" smtClean="0"/>
              <a:t>Technische Universität München </a:t>
            </a:r>
          </a:p>
          <a:p>
            <a:r>
              <a:rPr lang="de-DE" smtClean="0"/>
              <a:t>Fakultät für Mustertechnik </a:t>
            </a:r>
          </a:p>
          <a:p>
            <a:r>
              <a:rPr lang="de-DE" smtClean="0"/>
              <a:t>Lehrstuhl für Musterverfahren</a:t>
            </a:r>
            <a:endParaRPr lang="de-DE" dirty="0" smtClean="0"/>
          </a:p>
        </p:txBody>
      </p:sp>
    </p:spTree>
  </p:cSld>
  <p:clrMap bg1="lt1" tx1="dk1" bg2="lt2" tx2="dk2" accent1="accent1" accent2="accent2" accent3="accent3" accent4="accent4" accent5="accent5" accent6="accent6" hlink="hlink" folHlink="folHlink"/>
  <p:sldLayoutIdLst>
    <p:sldLayoutId id="2147483669" r:id="rId1"/>
    <p:sldLayoutId id="2147483670" r:id="rId2"/>
    <p:sldLayoutId id="2147483679" r:id="rId3"/>
    <p:sldLayoutId id="2147483671" r:id="rId4"/>
    <p:sldLayoutId id="2147483675" r:id="rId5"/>
  </p:sldLayoutIdLst>
  <p:hf sldNum="0" hdr="0" dt="0"/>
  <p:txStyles>
    <p:titleStyle>
      <a:lvl1pPr algn="l" defTabSz="4176431" rtl="0" eaLnBrk="1" latinLnBrk="0" hangingPunct="1">
        <a:spcBef>
          <a:spcPct val="0"/>
        </a:spcBef>
        <a:buNone/>
        <a:defRPr lang="de-DE" sz="9400" kern="1200" baseline="0" smtClean="0">
          <a:solidFill>
            <a:schemeClr val="tx1"/>
          </a:solidFill>
          <a:latin typeface="Arial" pitchFamily="34" charset="0"/>
          <a:ea typeface="+mj-ea"/>
          <a:cs typeface="Arial" pitchFamily="34" charset="0"/>
        </a:defRPr>
      </a:lvl1pPr>
    </p:titleStyle>
    <p:bodyStyle>
      <a:lvl1pPr marL="1566161" indent="-1566161" algn="l" defTabSz="4176431" rtl="0" eaLnBrk="1" latinLnBrk="0" hangingPunct="1">
        <a:spcBef>
          <a:spcPct val="20000"/>
        </a:spcBef>
        <a:buFont typeface="Arial" pitchFamily="34" charset="0"/>
        <a:buChar char="•"/>
        <a:defRPr sz="2500" kern="1200">
          <a:solidFill>
            <a:schemeClr val="tx1"/>
          </a:solidFill>
          <a:latin typeface="Arial" pitchFamily="34" charset="0"/>
          <a:ea typeface="+mn-ea"/>
          <a:cs typeface="Arial" pitchFamily="34" charset="0"/>
        </a:defRPr>
      </a:lvl1pPr>
      <a:lvl2pPr marL="3393350" indent="-1305135" algn="l" defTabSz="4176431" rtl="0" eaLnBrk="1" latinLnBrk="0" hangingPunct="1">
        <a:spcBef>
          <a:spcPct val="20000"/>
        </a:spcBef>
        <a:buFont typeface="Arial" pitchFamily="34" charset="0"/>
        <a:buChar char="–"/>
        <a:defRPr sz="2500" kern="1200">
          <a:solidFill>
            <a:schemeClr val="tx1"/>
          </a:solidFill>
          <a:latin typeface="Arial" pitchFamily="34" charset="0"/>
          <a:ea typeface="+mn-ea"/>
          <a:cs typeface="Arial" pitchFamily="34" charset="0"/>
        </a:defRPr>
      </a:lvl2pPr>
      <a:lvl3pPr marL="5220538" indent="-1044108" algn="l" defTabSz="4176431" rtl="0" eaLnBrk="1" latinLnBrk="0" hangingPunct="1">
        <a:spcBef>
          <a:spcPct val="20000"/>
        </a:spcBef>
        <a:buFont typeface="Arial" pitchFamily="34" charset="0"/>
        <a:buChar char="•"/>
        <a:defRPr sz="2500" kern="1200">
          <a:solidFill>
            <a:schemeClr val="tx1"/>
          </a:solidFill>
          <a:latin typeface="Arial" pitchFamily="34" charset="0"/>
          <a:ea typeface="+mn-ea"/>
          <a:cs typeface="Arial" pitchFamily="34" charset="0"/>
        </a:defRPr>
      </a:lvl3pPr>
      <a:lvl4pPr marL="7308753" indent="-1044108" algn="l" defTabSz="4176431" rtl="0" eaLnBrk="1" latinLnBrk="0" hangingPunct="1">
        <a:spcBef>
          <a:spcPct val="20000"/>
        </a:spcBef>
        <a:buFont typeface="Arial" pitchFamily="34" charset="0"/>
        <a:buChar char="–"/>
        <a:defRPr sz="2500" kern="1200">
          <a:solidFill>
            <a:schemeClr val="tx1"/>
          </a:solidFill>
          <a:latin typeface="Arial" pitchFamily="34" charset="0"/>
          <a:ea typeface="+mn-ea"/>
          <a:cs typeface="Arial" pitchFamily="34" charset="0"/>
        </a:defRPr>
      </a:lvl4pPr>
      <a:lvl5pPr marL="9396969" indent="-1044108" algn="l" defTabSz="4176431" rtl="0" eaLnBrk="1" latinLnBrk="0" hangingPunct="1">
        <a:spcBef>
          <a:spcPct val="20000"/>
        </a:spcBef>
        <a:buFont typeface="Arial" pitchFamily="34" charset="0"/>
        <a:buChar char="»"/>
        <a:defRPr sz="2500" kern="1200">
          <a:solidFill>
            <a:schemeClr val="tx1"/>
          </a:solidFill>
          <a:latin typeface="Arial" pitchFamily="34" charset="0"/>
          <a:ea typeface="+mn-ea"/>
          <a:cs typeface="Arial" pitchFamily="34" charset="0"/>
        </a:defRPr>
      </a:lvl5pPr>
      <a:lvl6pPr marL="11485184"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6pPr>
      <a:lvl7pPr marL="13573399"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7pPr>
      <a:lvl8pPr marL="15661615"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8pPr>
      <a:lvl9pPr marL="17749830"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9pPr>
    </p:bodyStyle>
    <p:otherStyle>
      <a:defPPr>
        <a:defRPr lang="de-DE"/>
      </a:defPPr>
      <a:lvl1pPr marL="0" algn="l" defTabSz="4176431" rtl="0" eaLnBrk="1" latinLnBrk="0" hangingPunct="1">
        <a:defRPr sz="8200" kern="1200">
          <a:solidFill>
            <a:schemeClr val="tx1"/>
          </a:solidFill>
          <a:latin typeface="+mn-lt"/>
          <a:ea typeface="+mn-ea"/>
          <a:cs typeface="+mn-cs"/>
        </a:defRPr>
      </a:lvl1pPr>
      <a:lvl2pPr marL="2088215" algn="l" defTabSz="4176431" rtl="0" eaLnBrk="1" latinLnBrk="0" hangingPunct="1">
        <a:defRPr sz="8200" kern="1200">
          <a:solidFill>
            <a:schemeClr val="tx1"/>
          </a:solidFill>
          <a:latin typeface="+mn-lt"/>
          <a:ea typeface="+mn-ea"/>
          <a:cs typeface="+mn-cs"/>
        </a:defRPr>
      </a:lvl2pPr>
      <a:lvl3pPr marL="4176431" algn="l" defTabSz="4176431" rtl="0" eaLnBrk="1" latinLnBrk="0" hangingPunct="1">
        <a:defRPr sz="8200" kern="1200">
          <a:solidFill>
            <a:schemeClr val="tx1"/>
          </a:solidFill>
          <a:latin typeface="+mn-lt"/>
          <a:ea typeface="+mn-ea"/>
          <a:cs typeface="+mn-cs"/>
        </a:defRPr>
      </a:lvl3pPr>
      <a:lvl4pPr marL="6264646" algn="l" defTabSz="4176431" rtl="0" eaLnBrk="1" latinLnBrk="0" hangingPunct="1">
        <a:defRPr sz="8200" kern="1200">
          <a:solidFill>
            <a:schemeClr val="tx1"/>
          </a:solidFill>
          <a:latin typeface="+mn-lt"/>
          <a:ea typeface="+mn-ea"/>
          <a:cs typeface="+mn-cs"/>
        </a:defRPr>
      </a:lvl4pPr>
      <a:lvl5pPr marL="8352861" algn="l" defTabSz="4176431" rtl="0" eaLnBrk="1" latinLnBrk="0" hangingPunct="1">
        <a:defRPr sz="8200" kern="1200">
          <a:solidFill>
            <a:schemeClr val="tx1"/>
          </a:solidFill>
          <a:latin typeface="+mn-lt"/>
          <a:ea typeface="+mn-ea"/>
          <a:cs typeface="+mn-cs"/>
        </a:defRPr>
      </a:lvl5pPr>
      <a:lvl6pPr marL="10441076" algn="l" defTabSz="4176431" rtl="0" eaLnBrk="1" latinLnBrk="0" hangingPunct="1">
        <a:defRPr sz="8200" kern="1200">
          <a:solidFill>
            <a:schemeClr val="tx1"/>
          </a:solidFill>
          <a:latin typeface="+mn-lt"/>
          <a:ea typeface="+mn-ea"/>
          <a:cs typeface="+mn-cs"/>
        </a:defRPr>
      </a:lvl6pPr>
      <a:lvl7pPr marL="12529292" algn="l" defTabSz="4176431" rtl="0" eaLnBrk="1" latinLnBrk="0" hangingPunct="1">
        <a:defRPr sz="8200" kern="1200">
          <a:solidFill>
            <a:schemeClr val="tx1"/>
          </a:solidFill>
          <a:latin typeface="+mn-lt"/>
          <a:ea typeface="+mn-ea"/>
          <a:cs typeface="+mn-cs"/>
        </a:defRPr>
      </a:lvl7pPr>
      <a:lvl8pPr marL="14617507" algn="l" defTabSz="4176431" rtl="0" eaLnBrk="1" latinLnBrk="0" hangingPunct="1">
        <a:defRPr sz="8200" kern="1200">
          <a:solidFill>
            <a:schemeClr val="tx1"/>
          </a:solidFill>
          <a:latin typeface="+mn-lt"/>
          <a:ea typeface="+mn-ea"/>
          <a:cs typeface="+mn-cs"/>
        </a:defRPr>
      </a:lvl8pPr>
      <a:lvl9pPr marL="16705722" algn="l" defTabSz="4176431" rtl="0" eaLnBrk="1" latinLnBrk="0" hangingPunct="1">
        <a:defRPr sz="8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Untertitel 6"/>
          <p:cNvSpPr>
            <a:spLocks noGrp="1"/>
          </p:cNvSpPr>
          <p:nvPr>
            <p:ph type="subTitle" idx="1"/>
          </p:nvPr>
        </p:nvSpPr>
        <p:spPr/>
        <p:txBody>
          <a:bodyPr/>
          <a:lstStyle/>
          <a:p>
            <a:pPr marL="1058400" lvl="2" indent="-914400">
              <a:buFont typeface="+mj-lt"/>
              <a:buAutoNum type="arabicPeriod"/>
            </a:pPr>
            <a:r>
              <a:rPr lang="de-DE" sz="5400" b="1" dirty="0" smtClean="0">
                <a:solidFill>
                  <a:srgbClr val="000000"/>
                </a:solidFill>
                <a:latin typeface="Arial"/>
              </a:rPr>
              <a:t> </a:t>
            </a:r>
            <a:r>
              <a:rPr lang="de-DE" sz="5400" b="1" dirty="0" err="1" smtClean="0">
                <a:solidFill>
                  <a:srgbClr val="000000"/>
                </a:solidFill>
                <a:latin typeface="Arial"/>
              </a:rPr>
              <a:t>Introduction</a:t>
            </a:r>
            <a:endParaRPr lang="de-DE" sz="5400" b="1" dirty="0" smtClean="0">
              <a:solidFill>
                <a:srgbClr val="000000"/>
              </a:solidFill>
              <a:latin typeface="Arial"/>
            </a:endParaRPr>
          </a:p>
          <a:p>
            <a:pPr lvl="1"/>
            <a:r>
              <a:rPr lang="en-GB" sz="2800" b="0" dirty="0"/>
              <a:t>Enter text of introduction here. Please enter text of introduction here. Enter text of introduction here. Please enter text of introduction here. Enter text of introduction here. Please enter text of introduction here. Enter text of introduction here. Please enter text of introduction here. Enter text of introduction here. Please enter text of introduction here. Enter text of introduction here. Please enter text of introduction here. Enter text of introduction here. Please enter text of introduction here. Enter text of introduction here. Please enter text of introduction here. Enter text of introduction here. Please enter text of introduction here. </a:t>
            </a:r>
            <a:endParaRPr lang="de-DE" sz="2800" b="0" dirty="0"/>
          </a:p>
          <a:p>
            <a:pPr lvl="1"/>
            <a:endParaRPr lang="de-DE" b="0" dirty="0">
              <a:solidFill>
                <a:srgbClr val="000000"/>
              </a:solidFill>
              <a:latin typeface="Arial"/>
            </a:endParaRPr>
          </a:p>
          <a:p>
            <a:pPr lvl="1"/>
            <a:endParaRPr lang="de-DE" b="0" dirty="0">
              <a:solidFill>
                <a:srgbClr val="000000"/>
              </a:solidFill>
              <a:latin typeface="Arial"/>
            </a:endParaRPr>
          </a:p>
          <a:p>
            <a:pPr lvl="1"/>
            <a:endParaRPr lang="de-DE" dirty="0" smtClean="0">
              <a:solidFill>
                <a:srgbClr val="000000"/>
              </a:solidFill>
              <a:latin typeface="Arial"/>
            </a:endParaRPr>
          </a:p>
          <a:p>
            <a:pPr marL="1058400" lvl="2" indent="-914400">
              <a:buFont typeface="+mj-lt"/>
              <a:buAutoNum type="arabicPeriod" startAt="2"/>
            </a:pPr>
            <a:r>
              <a:rPr lang="de-DE" sz="5400" b="1" dirty="0" smtClean="0">
                <a:solidFill>
                  <a:srgbClr val="000000"/>
                </a:solidFill>
                <a:latin typeface="Arial"/>
              </a:rPr>
              <a:t> </a:t>
            </a:r>
            <a:r>
              <a:rPr lang="de-DE" sz="5400" b="1" dirty="0" err="1" smtClean="0">
                <a:solidFill>
                  <a:srgbClr val="000000"/>
                </a:solidFill>
                <a:latin typeface="Arial"/>
              </a:rPr>
              <a:t>Method</a:t>
            </a:r>
            <a:r>
              <a:rPr lang="de-DE" sz="5400" b="1" dirty="0" smtClean="0">
                <a:solidFill>
                  <a:srgbClr val="000000"/>
                </a:solidFill>
                <a:latin typeface="Arial"/>
              </a:rPr>
              <a:t> </a:t>
            </a:r>
            <a:r>
              <a:rPr lang="de-DE" sz="5400" b="1" dirty="0" err="1" smtClean="0">
                <a:solidFill>
                  <a:srgbClr val="000000"/>
                </a:solidFill>
                <a:latin typeface="Arial"/>
              </a:rPr>
              <a:t>overview</a:t>
            </a:r>
            <a:endParaRPr lang="de-DE" sz="5400" b="1" dirty="0" smtClean="0">
              <a:solidFill>
                <a:srgbClr val="000000"/>
              </a:solidFill>
              <a:latin typeface="Arial"/>
            </a:endParaRPr>
          </a:p>
          <a:p>
            <a:r>
              <a:rPr lang="en-GB" sz="2800" dirty="0"/>
              <a:t>Enter text of chapter 2. here. Please enter text of chapter 2. here. Enter text of chapter 2. here. Please enter text of chapter 2. here. Please enter text of chapter 2. here. Enter text of chapter 2. here. Please enter text of chapter 2. here</a:t>
            </a:r>
            <a:r>
              <a:rPr lang="en-GB" sz="2800" dirty="0" smtClean="0"/>
              <a:t>. </a:t>
            </a:r>
            <a:r>
              <a:rPr lang="en-GB" sz="2800" dirty="0"/>
              <a:t>Enter text of chapter 2. here. Please enter text of chapter 2. here. Enter text of chapter 2. here. Please enter text of chapter 2. here. Please enter text of chapter 2. here. Enter text of chapter 2. here. Please enter text of chapter 2. here</a:t>
            </a:r>
            <a:r>
              <a:rPr lang="en-GB" sz="2800" dirty="0" smtClean="0"/>
              <a:t>. </a:t>
            </a:r>
            <a:r>
              <a:rPr lang="en-GB" sz="2800" dirty="0"/>
              <a:t>Enter text of chapter 2. here. Please enter text of chapter 2. here. Enter text of chapter 2. here. Please enter text of chapter 2. here. Please enter text of chapter 2. here. Enter text of chapter 2. here. Please enter text of chapter 2. here. Enter text of chapter 2. here. Please enter text of chapter 2. here. Enter text of chapter 2. here. Please enter text of chapter 2. here. Please enter text of chapter 2. here. Enter text of chapter 2. here. Please enter text of chapter 2. here</a:t>
            </a:r>
            <a:r>
              <a:rPr lang="en-GB" sz="2800" dirty="0" smtClean="0"/>
              <a:t>. </a:t>
            </a:r>
            <a:r>
              <a:rPr lang="en-GB" sz="2800" dirty="0"/>
              <a:t>Enter text of chapter 2. here. Please enter text of chapter 2. here. Enter text of chapter 2. here. Please enter text of chapter 2. here. Please enter text of chapter 2. here. Enter text of chapter 2. here. Please enter text of chapter 2. here. Enter text of chapter 2. here. Please enter text of chapter 2. here. Enter text of chapter 2. here. Please enter text of chapter 2. here. Please enter text of chapter 2. here. Enter text of chapter 2. here. Please enter text of chapter 2. here</a:t>
            </a:r>
            <a:r>
              <a:rPr lang="en-GB" sz="2800" dirty="0" smtClean="0"/>
              <a:t>.</a:t>
            </a:r>
            <a:r>
              <a:rPr lang="en-GB" sz="2800" dirty="0"/>
              <a:t> Enter text of chapter 2. here. Please enter text of chapter 2. here. Enter text of chapter 2. here. Please enter text of chapter 2. here. Please enter text of chapter 2. here. Enter text of chapter 2. here. Please enter text of chapter 2. here. Enter text of chapter 2. here. Please enter text of chapter 2. here. Enter text of chapter 2. here. Please enter text of chapter 2. here. Please enter text of chapter 2. here. Enter text of chapter 2. here. Please enter text of chapter 2. here.</a:t>
            </a:r>
            <a:endParaRPr lang="de-DE" sz="2800" dirty="0"/>
          </a:p>
          <a:p>
            <a:pPr marL="658350" lvl="2" indent="-514350">
              <a:buFont typeface="+mj-lt"/>
              <a:buAutoNum type="romanUcPeriod" startAt="2"/>
            </a:pPr>
            <a:endParaRPr lang="de-DE" sz="5400" b="1" dirty="0">
              <a:solidFill>
                <a:srgbClr val="000000"/>
              </a:solidFill>
              <a:latin typeface="Arial"/>
            </a:endParaRPr>
          </a:p>
          <a:p>
            <a:pPr marL="658350" lvl="2" indent="-514350">
              <a:buFont typeface="+mj-lt"/>
              <a:buAutoNum type="romanUcPeriod" startAt="2"/>
            </a:pPr>
            <a:endParaRPr lang="de-DE" sz="5400" b="1" dirty="0" smtClean="0">
              <a:solidFill>
                <a:srgbClr val="000000"/>
              </a:solidFill>
              <a:latin typeface="Arial"/>
            </a:endParaRPr>
          </a:p>
          <a:p>
            <a:pPr marL="1058400" lvl="2" indent="-914400">
              <a:buFont typeface="+mj-lt"/>
              <a:buAutoNum type="arabicPeriod" startAt="3"/>
            </a:pPr>
            <a:r>
              <a:rPr lang="de-DE" sz="5400" b="1" dirty="0" smtClean="0">
                <a:solidFill>
                  <a:srgbClr val="000000"/>
                </a:solidFill>
                <a:latin typeface="Arial"/>
              </a:rPr>
              <a:t> </a:t>
            </a:r>
            <a:r>
              <a:rPr lang="de-DE" sz="5400" b="1" dirty="0" err="1" smtClean="0">
                <a:solidFill>
                  <a:srgbClr val="000000"/>
                </a:solidFill>
                <a:latin typeface="Arial"/>
              </a:rPr>
              <a:t>Results</a:t>
            </a:r>
            <a:r>
              <a:rPr lang="de-DE" sz="5400" b="1" dirty="0" smtClean="0">
                <a:solidFill>
                  <a:srgbClr val="000000"/>
                </a:solidFill>
                <a:latin typeface="Arial"/>
              </a:rPr>
              <a:t> </a:t>
            </a:r>
            <a:r>
              <a:rPr lang="de-DE" sz="5400" b="1" dirty="0" err="1" smtClean="0">
                <a:solidFill>
                  <a:srgbClr val="000000"/>
                </a:solidFill>
                <a:latin typeface="Arial"/>
              </a:rPr>
              <a:t>and</a:t>
            </a:r>
            <a:r>
              <a:rPr lang="de-DE" sz="5400" b="1" dirty="0" smtClean="0">
                <a:solidFill>
                  <a:srgbClr val="000000"/>
                </a:solidFill>
                <a:latin typeface="Arial"/>
              </a:rPr>
              <a:t> </a:t>
            </a:r>
            <a:r>
              <a:rPr lang="de-DE" sz="5400" b="1" dirty="0" err="1" smtClean="0">
                <a:solidFill>
                  <a:srgbClr val="000000"/>
                </a:solidFill>
                <a:latin typeface="Arial"/>
              </a:rPr>
              <a:t>discussion</a:t>
            </a:r>
            <a:endParaRPr lang="de-DE" sz="5400" b="1" dirty="0" smtClean="0">
              <a:solidFill>
                <a:srgbClr val="000000"/>
              </a:solidFill>
              <a:latin typeface="Arial"/>
            </a:endParaRPr>
          </a:p>
          <a:p>
            <a:r>
              <a:rPr lang="en-GB" sz="2800" dirty="0"/>
              <a:t>Enter text of chapter 3 here. Please enter text of chapter 3 here. Enter text of chapter 3 here. Please enter text of chapter 3 here. Enter text of chapter 3 </a:t>
            </a:r>
            <a:r>
              <a:rPr lang="en-GB" sz="2800" dirty="0" smtClean="0"/>
              <a:t>here. Please </a:t>
            </a:r>
            <a:r>
              <a:rPr lang="en-GB" sz="2800" dirty="0"/>
              <a:t>enter text of chapter 3 here. Enter text of chapter 3 here. Please enter text of chapter 3 here. Enter text of chapter 3 here. Please enter text of chapter 3 here. </a:t>
            </a:r>
            <a:r>
              <a:rPr lang="en-GB" sz="2800" dirty="0" smtClean="0"/>
              <a:t>Enter </a:t>
            </a:r>
            <a:r>
              <a:rPr lang="en-GB" sz="2800" dirty="0"/>
              <a:t>text of chapter 3 here. Please enter text of chapter 3 here. Enter text of chapter 3 here. Please enter text of chapter 3 here. Enter text of chapter 3 here. Please enter text of chapter 3 here. Enter text of chapter 3 here. Please enter text of chapter 3 here. Enter text of chapter 3 here. Please enter text of chapter 3 here. Enter text of chapter 3 here. Please enter text of chapter 3 here. Enter text of chapter 3 here. Please enter text of chapter 3 here. Enter text of chapter 3 here. </a:t>
            </a:r>
            <a:r>
              <a:rPr lang="en-GB" sz="2800" dirty="0" smtClean="0"/>
              <a:t>Please </a:t>
            </a:r>
            <a:r>
              <a:rPr lang="en-GB" sz="2800" dirty="0"/>
              <a:t>enter text of chapter 3 here. Enter text of chapter 3 here. Please enter text of chapter 3 here. Enter text of chapter 3 here. Please enter text of chapter 3 here. </a:t>
            </a:r>
            <a:r>
              <a:rPr lang="en-GB" sz="2800" dirty="0" smtClean="0"/>
              <a:t>Enter </a:t>
            </a:r>
            <a:r>
              <a:rPr lang="en-GB" sz="2800" dirty="0"/>
              <a:t>text of chapter 3 here. Please enter text of chapter 3 here. Enter text of chapter 3 here. Please enter text of chapter 3 here. Enter text of chapter 3 here. Please enter text of chapter 3 here. Enter text of chapter 3 here. Please enter text of chapter 3 here. Enter text of chapter 3 here. Please enter text of chapter 3 here. </a:t>
            </a:r>
            <a:endParaRPr lang="de-DE" sz="2800" dirty="0"/>
          </a:p>
          <a:p>
            <a:pPr marL="658350" lvl="2" indent="-514350">
              <a:buFont typeface="+mj-lt"/>
              <a:buAutoNum type="romanUcPeriod" startAt="2"/>
            </a:pPr>
            <a:endParaRPr lang="de-DE" sz="5400" b="1" dirty="0" smtClean="0">
              <a:solidFill>
                <a:srgbClr val="000000"/>
              </a:solidFill>
              <a:latin typeface="Arial"/>
            </a:endParaRPr>
          </a:p>
          <a:p>
            <a:pPr marL="658350" lvl="2" indent="-514350">
              <a:buFont typeface="+mj-lt"/>
              <a:buAutoNum type="romanUcPeriod" startAt="2"/>
            </a:pPr>
            <a:endParaRPr lang="de-DE" sz="5400" b="1" dirty="0">
              <a:solidFill>
                <a:srgbClr val="000000"/>
              </a:solidFill>
              <a:latin typeface="Arial"/>
            </a:endParaRPr>
          </a:p>
          <a:p>
            <a:pPr marL="658350" lvl="2" indent="-514350">
              <a:buFont typeface="+mj-lt"/>
              <a:buAutoNum type="romanUcPeriod" startAt="2"/>
            </a:pPr>
            <a:endParaRPr lang="de-DE" sz="5400" b="1" dirty="0" smtClean="0">
              <a:solidFill>
                <a:srgbClr val="000000"/>
              </a:solidFill>
              <a:latin typeface="Arial"/>
            </a:endParaRPr>
          </a:p>
          <a:p>
            <a:pPr marL="658350" lvl="2" indent="-514350">
              <a:buFont typeface="+mj-lt"/>
              <a:buAutoNum type="romanUcPeriod" startAt="2"/>
            </a:pPr>
            <a:endParaRPr lang="de-DE" sz="5400" b="1" dirty="0" smtClean="0">
              <a:solidFill>
                <a:srgbClr val="000000"/>
              </a:solidFill>
              <a:latin typeface="Arial"/>
            </a:endParaRPr>
          </a:p>
          <a:p>
            <a:pPr marL="514350" indent="-514350">
              <a:buFont typeface="+mj-lt"/>
              <a:buAutoNum type="romanUcPeriod" startAt="2"/>
            </a:pPr>
            <a:endParaRPr lang="de-DE" sz="5400" b="1" dirty="0">
              <a:solidFill>
                <a:srgbClr val="000000"/>
              </a:solidFill>
              <a:latin typeface="Arial"/>
            </a:endParaRPr>
          </a:p>
          <a:p>
            <a:pPr marL="658350" lvl="2" indent="-514350">
              <a:buFont typeface="+mj-lt"/>
              <a:buAutoNum type="romanUcPeriod" startAt="2"/>
            </a:pPr>
            <a:endParaRPr lang="de-DE" sz="5400" b="1" dirty="0" smtClean="0">
              <a:solidFill>
                <a:srgbClr val="000000"/>
              </a:solidFill>
              <a:latin typeface="Arial"/>
            </a:endParaRPr>
          </a:p>
          <a:p>
            <a:pPr marL="658350" lvl="2" indent="-514350">
              <a:buFont typeface="+mj-lt"/>
              <a:buAutoNum type="romanUcPeriod" startAt="2"/>
            </a:pPr>
            <a:endParaRPr lang="de-DE" sz="5400" b="1" dirty="0" smtClean="0">
              <a:solidFill>
                <a:srgbClr val="000000"/>
              </a:solidFill>
              <a:latin typeface="Arial"/>
            </a:endParaRPr>
          </a:p>
          <a:p>
            <a:pPr marL="658350" lvl="2" indent="-514350">
              <a:buFont typeface="+mj-lt"/>
              <a:buAutoNum type="romanUcPeriod" startAt="2"/>
            </a:pPr>
            <a:endParaRPr lang="de-DE" sz="5400" b="1" dirty="0">
              <a:solidFill>
                <a:srgbClr val="000000"/>
              </a:solidFill>
              <a:latin typeface="Arial"/>
            </a:endParaRPr>
          </a:p>
          <a:p>
            <a:pPr marL="658350" lvl="2" indent="-514350">
              <a:buFont typeface="+mj-lt"/>
              <a:buAutoNum type="romanUcPeriod" startAt="2"/>
            </a:pPr>
            <a:endParaRPr lang="de-DE" sz="5400" b="1" dirty="0" smtClean="0">
              <a:solidFill>
                <a:srgbClr val="000000"/>
              </a:solidFill>
              <a:latin typeface="Arial"/>
            </a:endParaRPr>
          </a:p>
          <a:p>
            <a:pPr marL="658350" lvl="2" indent="-514350">
              <a:buFont typeface="+mj-lt"/>
              <a:buAutoNum type="romanUcPeriod" startAt="2"/>
            </a:pPr>
            <a:endParaRPr lang="de-DE" sz="5400" b="1" dirty="0">
              <a:solidFill>
                <a:srgbClr val="000000"/>
              </a:solidFill>
              <a:latin typeface="Arial"/>
            </a:endParaRPr>
          </a:p>
          <a:p>
            <a:pPr marL="658350" lvl="2" indent="-514350">
              <a:buFont typeface="+mj-lt"/>
              <a:buAutoNum type="romanUcPeriod" startAt="2"/>
            </a:pPr>
            <a:endParaRPr lang="de-DE" sz="5400" b="1" dirty="0" smtClean="0">
              <a:solidFill>
                <a:srgbClr val="000000"/>
              </a:solidFill>
              <a:latin typeface="Arial"/>
            </a:endParaRPr>
          </a:p>
          <a:p>
            <a:pPr marL="658350" lvl="2" indent="-514350">
              <a:buFont typeface="+mj-lt"/>
              <a:buAutoNum type="romanUcPeriod" startAt="2"/>
            </a:pPr>
            <a:endParaRPr lang="de-DE" sz="5400" b="1" dirty="0">
              <a:solidFill>
                <a:srgbClr val="000000"/>
              </a:solidFill>
              <a:latin typeface="Arial"/>
            </a:endParaRPr>
          </a:p>
          <a:p>
            <a:pPr marL="1058400" lvl="2" indent="-914400">
              <a:buFont typeface="+mj-lt"/>
              <a:buAutoNum type="arabicPeriod" startAt="4"/>
            </a:pPr>
            <a:r>
              <a:rPr lang="de-DE" sz="5400" b="1" dirty="0" smtClean="0">
                <a:solidFill>
                  <a:srgbClr val="000000"/>
                </a:solidFill>
                <a:latin typeface="Arial"/>
              </a:rPr>
              <a:t> </a:t>
            </a:r>
            <a:r>
              <a:rPr lang="de-DE" sz="5400" b="1" dirty="0" err="1" smtClean="0">
                <a:solidFill>
                  <a:srgbClr val="000000"/>
                </a:solidFill>
                <a:latin typeface="Arial"/>
              </a:rPr>
              <a:t>Conclusion</a:t>
            </a:r>
            <a:endParaRPr lang="de-DE" sz="5400" b="1" dirty="0" smtClean="0">
              <a:solidFill>
                <a:srgbClr val="000000"/>
              </a:solidFill>
              <a:latin typeface="Arial"/>
            </a:endParaRPr>
          </a:p>
          <a:p>
            <a:pPr lvl="2" indent="0">
              <a:buNone/>
            </a:pPr>
            <a:r>
              <a:rPr lang="en-GB" sz="2800" dirty="0" smtClean="0"/>
              <a:t>Please enter conclusions </a:t>
            </a:r>
            <a:r>
              <a:rPr lang="en-GB" sz="2800" dirty="0"/>
              <a:t>here. </a:t>
            </a:r>
            <a:r>
              <a:rPr lang="en-GB" sz="2800" dirty="0"/>
              <a:t>Please enter conclusions here. Please enter conclusions here. Please enter conclusions here. Please enter conclusions here. Please enter conclusions here. Please enter conclusions here. Please enter conclusions here. Please enter conclusions here. Please enter conclusions here. Please enter conclusions here. Please enter conclusions here. Please enter conclusions here. Please enter conclusions here. Please enter conclusions here. Please enter conclusions here. Please enter conclusions here. Please enter conclusions here. Please enter conclusions here. Please enter conclusions here. Please enter conclusions here. Please enter conclusions here. Please enter conclusions here. Please enter conclusions here. Please enter conclusions here. Please enter conclusions here. Please enter conclusions here. Please enter conclusions here. Please enter conclusions here. Please enter conclusions here. </a:t>
            </a:r>
            <a:endParaRPr lang="de-DE" sz="2800" dirty="0"/>
          </a:p>
          <a:p>
            <a:pPr lvl="2" indent="0">
              <a:buNone/>
            </a:pPr>
            <a:endParaRPr lang="de-DE" sz="2800" dirty="0"/>
          </a:p>
          <a:p>
            <a:pPr marL="658350" lvl="2" indent="-514350">
              <a:buFont typeface="+mj-lt"/>
              <a:buAutoNum type="romanUcPeriod" startAt="2"/>
            </a:pPr>
            <a:endParaRPr lang="de-DE" sz="5400" b="1" dirty="0">
              <a:solidFill>
                <a:srgbClr val="000000"/>
              </a:solidFill>
              <a:latin typeface="Arial"/>
            </a:endParaRPr>
          </a:p>
          <a:p>
            <a:pPr marL="1058400" lvl="2" indent="-914400">
              <a:buFont typeface="+mj-lt"/>
              <a:buAutoNum type="arabicPeriod" startAt="5"/>
            </a:pPr>
            <a:r>
              <a:rPr lang="de-DE" sz="5400" b="1" dirty="0" smtClean="0">
                <a:solidFill>
                  <a:srgbClr val="000000"/>
                </a:solidFill>
                <a:latin typeface="Arial"/>
              </a:rPr>
              <a:t> References</a:t>
            </a:r>
            <a:endParaRPr lang="de-DE" sz="5400" b="1" dirty="0">
              <a:solidFill>
                <a:srgbClr val="000000"/>
              </a:solidFill>
              <a:latin typeface="Arial"/>
            </a:endParaRPr>
          </a:p>
          <a:p>
            <a:pPr lvl="1"/>
            <a:endParaRPr lang="de-DE" b="0" dirty="0" smtClean="0">
              <a:solidFill>
                <a:srgbClr val="000000"/>
              </a:solidFill>
              <a:latin typeface="Arial"/>
            </a:endParaRPr>
          </a:p>
          <a:p>
            <a:pPr lvl="1"/>
            <a:endParaRPr lang="de-DE" dirty="0" smtClean="0">
              <a:solidFill>
                <a:srgbClr val="000000"/>
              </a:solidFill>
              <a:latin typeface="Arial"/>
            </a:endParaRPr>
          </a:p>
          <a:p>
            <a:endParaRPr lang="de-DE" dirty="0" smtClean="0">
              <a:solidFill>
                <a:srgbClr val="000000"/>
              </a:solidFill>
              <a:latin typeface="Arial"/>
            </a:endParaRPr>
          </a:p>
          <a:p>
            <a:endParaRPr lang="de-DE" dirty="0">
              <a:solidFill>
                <a:srgbClr val="000000"/>
              </a:solidFill>
              <a:latin typeface="Arial"/>
            </a:endParaRPr>
          </a:p>
          <a:p>
            <a:endParaRPr lang="de-DE" dirty="0" smtClean="0">
              <a:solidFill>
                <a:srgbClr val="000000"/>
              </a:solidFill>
              <a:latin typeface="Arial"/>
            </a:endParaRPr>
          </a:p>
          <a:p>
            <a:endParaRPr lang="de-DE" dirty="0">
              <a:solidFill>
                <a:srgbClr val="000000"/>
              </a:solidFill>
              <a:latin typeface="Arial"/>
            </a:endParaRPr>
          </a:p>
          <a:p>
            <a:endParaRPr lang="de-DE" dirty="0" smtClean="0">
              <a:solidFill>
                <a:srgbClr val="000000"/>
              </a:solidFill>
              <a:latin typeface="Arial"/>
            </a:endParaRPr>
          </a:p>
          <a:p>
            <a:endParaRPr lang="de-DE" dirty="0">
              <a:solidFill>
                <a:srgbClr val="000000"/>
              </a:solidFill>
              <a:latin typeface="Arial"/>
            </a:endParaRPr>
          </a:p>
          <a:p>
            <a:endParaRPr lang="de-DE" dirty="0" smtClean="0">
              <a:solidFill>
                <a:srgbClr val="000000"/>
              </a:solidFill>
              <a:latin typeface="Arial"/>
            </a:endParaRPr>
          </a:p>
          <a:p>
            <a:endParaRPr lang="de-DE" dirty="0" smtClean="0">
              <a:solidFill>
                <a:srgbClr val="000000"/>
              </a:solidFill>
              <a:latin typeface="Arial"/>
            </a:endParaRPr>
          </a:p>
          <a:p>
            <a:endParaRPr lang="de-DE" dirty="0" smtClean="0">
              <a:solidFill>
                <a:srgbClr val="000000"/>
              </a:solidFill>
              <a:latin typeface="Arial"/>
            </a:endParaRPr>
          </a:p>
          <a:p>
            <a:endParaRPr lang="de-DE" dirty="0" smtClean="0">
              <a:solidFill>
                <a:srgbClr val="000000"/>
              </a:solidFill>
              <a:latin typeface="Arial"/>
            </a:endParaRPr>
          </a:p>
        </p:txBody>
      </p:sp>
      <p:sp>
        <p:nvSpPr>
          <p:cNvPr id="19" name="Textplatzhalter 18"/>
          <p:cNvSpPr>
            <a:spLocks noGrp="1"/>
          </p:cNvSpPr>
          <p:nvPr>
            <p:ph type="body" sz="quarter" idx="15"/>
          </p:nvPr>
        </p:nvSpPr>
        <p:spPr/>
        <p:txBody>
          <a:bodyPr/>
          <a:lstStyle/>
          <a:p>
            <a:r>
              <a:rPr lang="de-DE" sz="6400" dirty="0" smtClean="0"/>
              <a:t>Author</a:t>
            </a:r>
            <a:r>
              <a:rPr lang="de-DE" sz="6400" baseline="30000" dirty="0" smtClean="0"/>
              <a:t>1</a:t>
            </a:r>
            <a:endParaRPr lang="de-DE" sz="6400" baseline="30000" dirty="0"/>
          </a:p>
        </p:txBody>
      </p:sp>
      <p:sp>
        <p:nvSpPr>
          <p:cNvPr id="11" name="Titel 10"/>
          <p:cNvSpPr>
            <a:spLocks noGrp="1"/>
          </p:cNvSpPr>
          <p:nvPr>
            <p:ph type="title"/>
          </p:nvPr>
        </p:nvSpPr>
        <p:spPr>
          <a:xfrm>
            <a:off x="1656000" y="4967999"/>
            <a:ext cx="39492000" cy="810948"/>
          </a:xfrm>
          <a:prstGeom prst="rect">
            <a:avLst/>
          </a:prstGeom>
        </p:spPr>
        <p:txBody>
          <a:bodyPr/>
          <a:lstStyle/>
          <a:p>
            <a:r>
              <a:rPr lang="de-DE" b="1" dirty="0" smtClean="0"/>
              <a:t>Title</a:t>
            </a:r>
            <a:endParaRPr lang="de-DE" b="1" dirty="0"/>
          </a:p>
        </p:txBody>
      </p:sp>
      <p:pic>
        <p:nvPicPr>
          <p:cNvPr id="6" name="Grafik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756190" y="1597849"/>
            <a:ext cx="9144000" cy="1762125"/>
          </a:xfrm>
          <a:prstGeom prst="rect">
            <a:avLst/>
          </a:prstGeom>
        </p:spPr>
      </p:pic>
      <p:pic>
        <p:nvPicPr>
          <p:cNvPr id="12" name="Grafik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0473839" y="1650912"/>
            <a:ext cx="6558422" cy="1656000"/>
          </a:xfrm>
          <a:prstGeom prst="rect">
            <a:avLst/>
          </a:prstGeom>
        </p:spPr>
      </p:pic>
      <p:sp>
        <p:nvSpPr>
          <p:cNvPr id="23" name="Textplatzhalter 19"/>
          <p:cNvSpPr>
            <a:spLocks noGrp="1"/>
          </p:cNvSpPr>
          <p:nvPr>
            <p:ph type="body" sz="quarter" idx="17"/>
          </p:nvPr>
        </p:nvSpPr>
        <p:spPr>
          <a:xfrm>
            <a:off x="15042238" y="23285278"/>
            <a:ext cx="12733200" cy="254669"/>
          </a:xfrm>
        </p:spPr>
        <p:txBody>
          <a:bodyPr/>
          <a:lstStyle/>
          <a:p>
            <a:r>
              <a:rPr lang="de-DE" dirty="0" smtClean="0"/>
              <a:t>Fig. 1</a:t>
            </a:r>
            <a:endParaRPr lang="de-DE" dirty="0"/>
          </a:p>
        </p:txBody>
      </p:sp>
      <p:sp>
        <p:nvSpPr>
          <p:cNvPr id="9" name="Textplatzhalter 18"/>
          <p:cNvSpPr>
            <a:spLocks noGrp="1"/>
          </p:cNvSpPr>
          <p:nvPr>
            <p:ph type="body" sz="quarter" idx="15"/>
          </p:nvPr>
        </p:nvSpPr>
        <p:spPr>
          <a:xfrm>
            <a:off x="1655999" y="7724725"/>
            <a:ext cx="39492000" cy="595131"/>
          </a:xfrm>
        </p:spPr>
        <p:txBody>
          <a:bodyPr/>
          <a:lstStyle/>
          <a:p>
            <a:r>
              <a:rPr lang="de-DE" sz="3600" baseline="30000" dirty="0" smtClean="0"/>
              <a:t>1</a:t>
            </a:r>
            <a:r>
              <a:rPr lang="de-DE" sz="3600" dirty="0" smtClean="0"/>
              <a:t> </a:t>
            </a:r>
            <a:r>
              <a:rPr lang="de-DE" sz="3600" dirty="0" err="1" smtClean="0"/>
              <a:t>Chair</a:t>
            </a:r>
            <a:r>
              <a:rPr lang="de-DE" sz="3600" dirty="0" smtClean="0"/>
              <a:t> </a:t>
            </a:r>
            <a:r>
              <a:rPr lang="de-DE" sz="3600" dirty="0" err="1" smtClean="0"/>
              <a:t>of</a:t>
            </a:r>
            <a:r>
              <a:rPr lang="de-DE" sz="3600" dirty="0" smtClean="0"/>
              <a:t> XXX, Department </a:t>
            </a:r>
            <a:r>
              <a:rPr lang="de-DE" sz="3600" dirty="0" err="1" smtClean="0"/>
              <a:t>for</a:t>
            </a:r>
            <a:r>
              <a:rPr lang="de-DE" sz="3600" dirty="0" smtClean="0"/>
              <a:t> XXX, University </a:t>
            </a:r>
            <a:r>
              <a:rPr lang="de-DE" sz="3600" dirty="0" err="1" smtClean="0"/>
              <a:t>of</a:t>
            </a:r>
            <a:r>
              <a:rPr lang="de-DE" sz="3600" dirty="0" smtClean="0"/>
              <a:t> XXX, Germany</a:t>
            </a:r>
            <a:endParaRPr lang="de-DE" sz="3600" baseline="30000" dirty="0"/>
          </a:p>
        </p:txBody>
      </p:sp>
      <p:pic>
        <p:nvPicPr>
          <p:cNvPr id="3" name="Grafik 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7832434" y="28404190"/>
            <a:ext cx="3315565" cy="711655"/>
          </a:xfrm>
          <a:prstGeom prst="rect">
            <a:avLst/>
          </a:prstGeom>
        </p:spPr>
      </p:pic>
      <p:sp>
        <p:nvSpPr>
          <p:cNvPr id="4" name="Textfeld 3"/>
          <p:cNvSpPr txBox="1"/>
          <p:nvPr/>
        </p:nvSpPr>
        <p:spPr>
          <a:xfrm>
            <a:off x="1646301" y="633929"/>
            <a:ext cx="15598244" cy="2831544"/>
          </a:xfrm>
          <a:prstGeom prst="rect">
            <a:avLst/>
          </a:prstGeom>
          <a:noFill/>
        </p:spPr>
        <p:txBody>
          <a:bodyPr wrap="none" rtlCol="0">
            <a:spAutoFit/>
          </a:bodyPr>
          <a:lstStyle/>
          <a:p>
            <a:r>
              <a:rPr lang="de-DE" dirty="0" err="1" smtClean="0">
                <a:latin typeface="Arial" panose="020B0604020202020204" pitchFamily="34" charset="0"/>
                <a:cs typeface="Arial" panose="020B0604020202020204" pitchFamily="34" charset="0"/>
              </a:rPr>
              <a:t>Forming</a:t>
            </a:r>
            <a:r>
              <a:rPr lang="de-DE" dirty="0" smtClean="0">
                <a:latin typeface="Arial" panose="020B0604020202020204" pitchFamily="34" charset="0"/>
                <a:cs typeface="Arial" panose="020B0604020202020204" pitchFamily="34" charset="0"/>
              </a:rPr>
              <a:t> Technology Forum 2024</a:t>
            </a:r>
          </a:p>
          <a:p>
            <a:r>
              <a:rPr lang="de-DE" sz="4800" dirty="0" smtClean="0">
                <a:latin typeface="Arial" panose="020B0604020202020204" pitchFamily="34" charset="0"/>
                <a:cs typeface="Arial" panose="020B0604020202020204" pitchFamily="34" charset="0"/>
              </a:rPr>
              <a:t>All </a:t>
            </a:r>
            <a:r>
              <a:rPr lang="de-DE" sz="4800" dirty="0" err="1" smtClean="0">
                <a:latin typeface="Arial" panose="020B0604020202020204" pitchFamily="34" charset="0"/>
                <a:cs typeface="Arial" panose="020B0604020202020204" pitchFamily="34" charset="0"/>
              </a:rPr>
              <a:t>About</a:t>
            </a:r>
            <a:r>
              <a:rPr lang="de-DE" sz="4800" dirty="0" smtClean="0">
                <a:latin typeface="Arial" panose="020B0604020202020204" pitchFamily="34" charset="0"/>
                <a:cs typeface="Arial" panose="020B0604020202020204" pitchFamily="34" charset="0"/>
              </a:rPr>
              <a:t> </a:t>
            </a:r>
            <a:r>
              <a:rPr lang="de-DE" sz="4800" dirty="0" err="1" smtClean="0">
                <a:latin typeface="Arial" panose="020B0604020202020204" pitchFamily="34" charset="0"/>
                <a:cs typeface="Arial" panose="020B0604020202020204" pitchFamily="34" charset="0"/>
              </a:rPr>
              <a:t>Blanking</a:t>
            </a:r>
            <a:r>
              <a:rPr lang="de-DE" dirty="0" smtClean="0">
                <a:latin typeface="Arial" panose="020B0604020202020204" pitchFamily="34" charset="0"/>
                <a:cs typeface="Arial" panose="020B0604020202020204" pitchFamily="34" charset="0"/>
              </a:rPr>
              <a:t/>
            </a:r>
            <a:br>
              <a:rPr lang="de-DE" dirty="0" smtClean="0">
                <a:latin typeface="Arial" panose="020B0604020202020204" pitchFamily="34" charset="0"/>
                <a:cs typeface="Arial" panose="020B0604020202020204" pitchFamily="34" charset="0"/>
              </a:rPr>
            </a:br>
            <a:r>
              <a:rPr lang="de-DE" sz="4800" dirty="0" smtClean="0">
                <a:latin typeface="Arial" panose="020B0604020202020204" pitchFamily="34" charset="0"/>
                <a:cs typeface="Arial" panose="020B0604020202020204" pitchFamily="34" charset="0"/>
              </a:rPr>
              <a:t>11</a:t>
            </a:r>
            <a:r>
              <a:rPr lang="de-DE" sz="4800" baseline="30000" dirty="0" smtClean="0">
                <a:latin typeface="Arial" panose="020B0604020202020204" pitchFamily="34" charset="0"/>
                <a:cs typeface="Arial" panose="020B0604020202020204" pitchFamily="34" charset="0"/>
              </a:rPr>
              <a:t>th</a:t>
            </a:r>
            <a:r>
              <a:rPr lang="de-DE" sz="4800" dirty="0" smtClean="0">
                <a:latin typeface="Arial" panose="020B0604020202020204" pitchFamily="34" charset="0"/>
                <a:cs typeface="Arial" panose="020B0604020202020204" pitchFamily="34" charset="0"/>
              </a:rPr>
              <a:t> – 12</a:t>
            </a:r>
            <a:r>
              <a:rPr lang="de-DE" sz="4800" baseline="30000" dirty="0" smtClean="0">
                <a:latin typeface="Arial" panose="020B0604020202020204" pitchFamily="34" charset="0"/>
                <a:cs typeface="Arial" panose="020B0604020202020204" pitchFamily="34" charset="0"/>
              </a:rPr>
              <a:t>th</a:t>
            </a:r>
            <a:r>
              <a:rPr lang="de-DE" sz="4800" dirty="0" smtClean="0">
                <a:latin typeface="Arial" panose="020B0604020202020204" pitchFamily="34" charset="0"/>
                <a:cs typeface="Arial" panose="020B0604020202020204" pitchFamily="34" charset="0"/>
              </a:rPr>
              <a:t> September 2024, </a:t>
            </a:r>
            <a:r>
              <a:rPr lang="de-DE" sz="4800" dirty="0" err="1" smtClean="0">
                <a:latin typeface="Arial" panose="020B0604020202020204" pitchFamily="34" charset="0"/>
                <a:cs typeface="Arial" panose="020B0604020202020204" pitchFamily="34" charset="0"/>
              </a:rPr>
              <a:t>Ohlstadt</a:t>
            </a:r>
            <a:endParaRPr lang="de-DE" sz="4800" dirty="0">
              <a:latin typeface="Arial" panose="020B0604020202020204" pitchFamily="34" charset="0"/>
              <a:cs typeface="Arial" panose="020B0604020202020204" pitchFamily="34" charset="0"/>
            </a:endParaRPr>
          </a:p>
        </p:txBody>
      </p:sp>
      <p:sp>
        <p:nvSpPr>
          <p:cNvPr id="13" name="Bildplatzhalter 12"/>
          <p:cNvSpPr>
            <a:spLocks noGrp="1"/>
          </p:cNvSpPr>
          <p:nvPr>
            <p:ph type="pic" sz="quarter" idx="16"/>
          </p:nvPr>
        </p:nvSpPr>
        <p:spPr>
          <a:xfrm>
            <a:off x="15037663" y="17165278"/>
            <a:ext cx="12733200" cy="6120000"/>
          </a:xfrm>
        </p:spPr>
      </p:sp>
      <p:sp>
        <p:nvSpPr>
          <p:cNvPr id="17" name="Textfeld 16"/>
          <p:cNvSpPr txBox="1"/>
          <p:nvPr/>
        </p:nvSpPr>
        <p:spPr>
          <a:xfrm>
            <a:off x="35746607" y="28529184"/>
            <a:ext cx="2085827" cy="461665"/>
          </a:xfrm>
          <a:prstGeom prst="rect">
            <a:avLst/>
          </a:prstGeom>
          <a:noFill/>
        </p:spPr>
        <p:txBody>
          <a:bodyPr wrap="none" rtlCol="0">
            <a:spAutoFit/>
          </a:bodyPr>
          <a:lstStyle/>
          <a:p>
            <a:r>
              <a:rPr lang="de-DE" sz="2400" dirty="0" err="1" smtClean="0">
                <a:latin typeface="Arial" panose="020B0604020202020204" pitchFamily="34" charset="0"/>
                <a:cs typeface="Arial" panose="020B0604020202020204" pitchFamily="34" charset="0"/>
              </a:rPr>
              <a:t>Sponsored</a:t>
            </a:r>
            <a:r>
              <a:rPr lang="de-DE" sz="2400" dirty="0" smtClean="0">
                <a:latin typeface="Arial" panose="020B0604020202020204" pitchFamily="34" charset="0"/>
                <a:cs typeface="Arial" panose="020B0604020202020204" pitchFamily="34" charset="0"/>
              </a:rPr>
              <a:t> </a:t>
            </a:r>
            <a:r>
              <a:rPr lang="de-DE" sz="2400" dirty="0" err="1" smtClean="0">
                <a:latin typeface="Arial" panose="020B0604020202020204" pitchFamily="34" charset="0"/>
                <a:cs typeface="Arial" panose="020B0604020202020204" pitchFamily="34" charset="0"/>
              </a:rPr>
              <a:t>by</a:t>
            </a:r>
            <a:endParaRPr lang="de-DE" sz="11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ogo">
  <a:themeElements>
    <a:clrScheme name="TUM">
      <a:dk1>
        <a:sysClr val="windowText" lastClr="000000"/>
      </a:dk1>
      <a:lt1>
        <a:sysClr val="window" lastClr="FFFFFF"/>
      </a:lt1>
      <a:dk2>
        <a:srgbClr val="003359"/>
      </a:dk2>
      <a:lt2>
        <a:srgbClr val="0065BD"/>
      </a:lt2>
      <a:accent1>
        <a:srgbClr val="005293"/>
      </a:accent1>
      <a:accent2>
        <a:srgbClr val="64A0C8"/>
      </a:accent2>
      <a:accent3>
        <a:srgbClr val="98C6EA"/>
      </a:accent3>
      <a:accent4>
        <a:srgbClr val="A2AD00"/>
      </a:accent4>
      <a:accent5>
        <a:srgbClr val="E37222"/>
      </a:accent5>
      <a:accent6>
        <a:srgbClr val="DAD7CB"/>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ogo und Dreizeiler">
  <a:themeElements>
    <a:clrScheme name="TUM">
      <a:dk1>
        <a:sysClr val="windowText" lastClr="000000"/>
      </a:dk1>
      <a:lt1>
        <a:sysClr val="window" lastClr="FFFFFF"/>
      </a:lt1>
      <a:dk2>
        <a:srgbClr val="003359"/>
      </a:dk2>
      <a:lt2>
        <a:srgbClr val="0065BD"/>
      </a:lt2>
      <a:accent1>
        <a:srgbClr val="005293"/>
      </a:accent1>
      <a:accent2>
        <a:srgbClr val="64A0C8"/>
      </a:accent2>
      <a:accent3>
        <a:srgbClr val="98C6EA"/>
      </a:accent3>
      <a:accent4>
        <a:srgbClr val="A2AD00"/>
      </a:accent4>
      <a:accent5>
        <a:srgbClr val="E37222"/>
      </a:accent5>
      <a:accent6>
        <a:srgbClr val="DAD7CB"/>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Logo und Dreizeiler">
  <a:themeElements>
    <a:clrScheme name="TUM">
      <a:dk1>
        <a:sysClr val="windowText" lastClr="000000"/>
      </a:dk1>
      <a:lt1>
        <a:sysClr val="window" lastClr="FFFFFF"/>
      </a:lt1>
      <a:dk2>
        <a:srgbClr val="003359"/>
      </a:dk2>
      <a:lt2>
        <a:srgbClr val="0065BD"/>
      </a:lt2>
      <a:accent1>
        <a:srgbClr val="005293"/>
      </a:accent1>
      <a:accent2>
        <a:srgbClr val="64A0C8"/>
      </a:accent2>
      <a:accent3>
        <a:srgbClr val="98C6EA"/>
      </a:accent3>
      <a:accent4>
        <a:srgbClr val="A2AD00"/>
      </a:accent4>
      <a:accent5>
        <a:srgbClr val="E37222"/>
      </a:accent5>
      <a:accent6>
        <a:srgbClr val="DAD7CB"/>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Logo und Einzeiler">
  <a:themeElements>
    <a:clrScheme name="TUM">
      <a:dk1>
        <a:sysClr val="windowText" lastClr="000000"/>
      </a:dk1>
      <a:lt1>
        <a:sysClr val="window" lastClr="FFFFFF"/>
      </a:lt1>
      <a:dk2>
        <a:srgbClr val="003359"/>
      </a:dk2>
      <a:lt2>
        <a:srgbClr val="0065BD"/>
      </a:lt2>
      <a:accent1>
        <a:srgbClr val="005293"/>
      </a:accent1>
      <a:accent2>
        <a:srgbClr val="64A0C8"/>
      </a:accent2>
      <a:accent3>
        <a:srgbClr val="98C6EA"/>
      </a:accent3>
      <a:accent4>
        <a:srgbClr val="A2AD00"/>
      </a:accent4>
      <a:accent5>
        <a:srgbClr val="E37222"/>
      </a:accent5>
      <a:accent6>
        <a:srgbClr val="DAD7CB"/>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TUM_Plakat_A0_quer_p_v1</Template>
  <TotalTime>0</TotalTime>
  <Words>1097</Words>
  <Application>Microsoft Office PowerPoint</Application>
  <PresentationFormat>Benutzerdefiniert</PresentationFormat>
  <Paragraphs>46</Paragraphs>
  <Slides>1</Slides>
  <Notes>1</Notes>
  <HiddenSlides>0</HiddenSlides>
  <MMClips>0</MMClips>
  <ScaleCrop>false</ScaleCrop>
  <HeadingPairs>
    <vt:vector size="6" baseType="variant">
      <vt:variant>
        <vt:lpstr>Verwendete Schriftarten</vt:lpstr>
      </vt:variant>
      <vt:variant>
        <vt:i4>2</vt:i4>
      </vt:variant>
      <vt:variant>
        <vt:lpstr>Design</vt:lpstr>
      </vt:variant>
      <vt:variant>
        <vt:i4>4</vt:i4>
      </vt:variant>
      <vt:variant>
        <vt:lpstr>Folientitel</vt:lpstr>
      </vt:variant>
      <vt:variant>
        <vt:i4>1</vt:i4>
      </vt:variant>
    </vt:vector>
  </HeadingPairs>
  <TitlesOfParts>
    <vt:vector size="7" baseType="lpstr">
      <vt:lpstr>Arial</vt:lpstr>
      <vt:lpstr>Calibri</vt:lpstr>
      <vt:lpstr>Logo</vt:lpstr>
      <vt:lpstr>Logo und Dreizeiler</vt:lpstr>
      <vt:lpstr>1_Logo und Dreizeiler</vt:lpstr>
      <vt:lpstr>Logo und Einzeiler</vt:lpstr>
      <vt:lpstr>Title</vt:lpstr>
    </vt:vector>
  </TitlesOfParts>
  <Company>utg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Norz, Roman</dc:creator>
  <dc:description>Rechteinhaber: Technische Universität München, https://www.tum.de_x000d_
Gestaltung: ediundsepp Gestaltungsgesellschaft, München, http://www.ediundsepp.de_x000d_
Technische Umsetzung: eWorks GmbH, Frankfurt am Main, http://www.eworks.de</dc:description>
  <cp:lastModifiedBy>Marker, Edgar</cp:lastModifiedBy>
  <cp:revision>8</cp:revision>
  <dcterms:created xsi:type="dcterms:W3CDTF">2018-11-06T11:12:21Z</dcterms:created>
  <dcterms:modified xsi:type="dcterms:W3CDTF">2024-01-23T18:17:37Z</dcterms:modified>
</cp:coreProperties>
</file>