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30275213" cy="40247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7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28" d="100"/>
          <a:sy n="28" d="100"/>
        </p:scale>
        <p:origin x="3744" y="120"/>
      </p:cViewPr>
      <p:guideLst>
        <p:guide orient="horz" pos="12677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6586868"/>
            <a:ext cx="25733931" cy="14012228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1139461"/>
            <a:ext cx="22706410" cy="9717253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80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01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142827"/>
            <a:ext cx="6528093" cy="341082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142827"/>
            <a:ext cx="19205838" cy="341082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45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69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034034"/>
            <a:ext cx="26112371" cy="16742000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6934420"/>
            <a:ext cx="26112371" cy="8804223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75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0714137"/>
            <a:ext cx="12866966" cy="255369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0714137"/>
            <a:ext cx="12866966" cy="255369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16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142836"/>
            <a:ext cx="26112371" cy="777939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9866325"/>
            <a:ext cx="12807832" cy="4835334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4701659"/>
            <a:ext cx="12807832" cy="216239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9866325"/>
            <a:ext cx="12870909" cy="4835334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4701659"/>
            <a:ext cx="12870909" cy="216239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62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42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85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683192"/>
            <a:ext cx="9764544" cy="939117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5794959"/>
            <a:ext cx="15326827" cy="28602087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074367"/>
            <a:ext cx="9764544" cy="22369257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683192"/>
            <a:ext cx="9764544" cy="939117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5794959"/>
            <a:ext cx="15326827" cy="28602087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074367"/>
            <a:ext cx="9764544" cy="22369257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4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142836"/>
            <a:ext cx="26112371" cy="7779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0714137"/>
            <a:ext cx="26112371" cy="2553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7303839"/>
            <a:ext cx="6811923" cy="2142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2F7A-2B05-4E9A-9E52-92B4DE0962AD}" type="datetimeFigureOut">
              <a:rPr lang="de-DE" smtClean="0"/>
              <a:t>27.09.2024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7303839"/>
            <a:ext cx="10217884" cy="2142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7303839"/>
            <a:ext cx="6811923" cy="2142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1D64-40DD-4C24-AC84-7B100BEBD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20503662" y="7243371"/>
            <a:ext cx="7672406" cy="679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Bild</a:t>
            </a:r>
          </a:p>
        </p:txBody>
      </p:sp>
      <p:sp>
        <p:nvSpPr>
          <p:cNvPr id="28" name="Rechteck 27"/>
          <p:cNvSpPr/>
          <p:nvPr/>
        </p:nvSpPr>
        <p:spPr>
          <a:xfrm>
            <a:off x="20503662" y="15771447"/>
            <a:ext cx="7672406" cy="679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Bild</a:t>
            </a:r>
          </a:p>
        </p:txBody>
      </p:sp>
      <p:sp>
        <p:nvSpPr>
          <p:cNvPr id="29" name="Rechteck 28"/>
          <p:cNvSpPr/>
          <p:nvPr/>
        </p:nvSpPr>
        <p:spPr>
          <a:xfrm>
            <a:off x="20503662" y="24299523"/>
            <a:ext cx="7672406" cy="394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Bild</a:t>
            </a:r>
          </a:p>
        </p:txBody>
      </p:sp>
      <p:sp>
        <p:nvSpPr>
          <p:cNvPr id="30" name="Rechteck 29"/>
          <p:cNvSpPr/>
          <p:nvPr/>
        </p:nvSpPr>
        <p:spPr>
          <a:xfrm>
            <a:off x="20503662" y="29977786"/>
            <a:ext cx="7672406" cy="527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Bild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71AFBF-0BD9-45D9-BA54-969D7D2CA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1"/>
          <a:stretch/>
        </p:blipFill>
        <p:spPr>
          <a:xfrm>
            <a:off x="2218526" y="37165934"/>
            <a:ext cx="9970834" cy="17881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B56D83B-BE5A-4AA1-AC36-1A85A76C9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39428324"/>
            <a:ext cx="30378400" cy="8195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E2ED2C9-7737-4933-8D8B-9C131344452C}"/>
              </a:ext>
            </a:extLst>
          </p:cNvPr>
          <p:cNvSpPr txBox="1"/>
          <p:nvPr/>
        </p:nvSpPr>
        <p:spPr>
          <a:xfrm>
            <a:off x="2218526" y="7243371"/>
            <a:ext cx="17612524" cy="2499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5000" b="1" dirty="0"/>
              <a:t>Motivation</a:t>
            </a:r>
          </a:p>
          <a:p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r>
              <a:rPr lang="de-DE" sz="4400" dirty="0"/>
              <a:t>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, </a:t>
            </a:r>
            <a:r>
              <a:rPr lang="de-DE" sz="4400" dirty="0" err="1"/>
              <a:t>consetetur</a:t>
            </a:r>
            <a:r>
              <a:rPr lang="de-DE" sz="4400" dirty="0"/>
              <a:t> </a:t>
            </a:r>
            <a:r>
              <a:rPr lang="de-DE" sz="4400" dirty="0" err="1"/>
              <a:t>sadipscing</a:t>
            </a:r>
            <a:r>
              <a:rPr lang="de-DE" sz="4400" dirty="0"/>
              <a:t> </a:t>
            </a:r>
            <a:r>
              <a:rPr lang="de-DE" sz="4400" dirty="0" err="1"/>
              <a:t>elitr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nonumy</a:t>
            </a:r>
            <a:r>
              <a:rPr lang="de-DE" sz="4400" dirty="0"/>
              <a:t> </a:t>
            </a:r>
            <a:r>
              <a:rPr lang="de-DE" sz="4400" dirty="0" err="1"/>
              <a:t>eirmod</a:t>
            </a:r>
            <a:r>
              <a:rPr lang="de-DE" sz="4400" dirty="0"/>
              <a:t> </a:t>
            </a:r>
            <a:r>
              <a:rPr lang="de-DE" sz="4400" dirty="0" err="1"/>
              <a:t>tempor</a:t>
            </a:r>
            <a:r>
              <a:rPr lang="de-DE" sz="4400" dirty="0"/>
              <a:t> </a:t>
            </a:r>
            <a:r>
              <a:rPr lang="de-DE" sz="4400" dirty="0" err="1"/>
              <a:t>invidunt</a:t>
            </a:r>
            <a:r>
              <a:rPr lang="de-DE" sz="4400" dirty="0"/>
              <a:t> </a:t>
            </a:r>
            <a:r>
              <a:rPr lang="de-DE" sz="4400" dirty="0" err="1"/>
              <a:t>ut</a:t>
            </a:r>
            <a:r>
              <a:rPr lang="de-DE" sz="4400" dirty="0"/>
              <a:t> </a:t>
            </a:r>
            <a:r>
              <a:rPr lang="de-DE" sz="4400" dirty="0" err="1"/>
              <a:t>labore</a:t>
            </a:r>
            <a:r>
              <a:rPr lang="de-DE" sz="4400" dirty="0"/>
              <a:t> et </a:t>
            </a:r>
            <a:r>
              <a:rPr lang="de-DE" sz="4400" dirty="0" err="1"/>
              <a:t>dolore</a:t>
            </a:r>
            <a:r>
              <a:rPr lang="de-DE" sz="4400" dirty="0"/>
              <a:t> magna </a:t>
            </a:r>
            <a:r>
              <a:rPr lang="de-DE" sz="4400" dirty="0" err="1"/>
              <a:t>aliquyam</a:t>
            </a:r>
            <a:r>
              <a:rPr lang="de-DE" sz="4400" dirty="0"/>
              <a:t> </a:t>
            </a:r>
            <a:r>
              <a:rPr lang="de-DE" sz="4400" dirty="0" err="1"/>
              <a:t>erat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voluptua</a:t>
            </a:r>
            <a:r>
              <a:rPr lang="de-DE" sz="4400" dirty="0"/>
              <a:t>. At </a:t>
            </a:r>
            <a:r>
              <a:rPr lang="de-DE" sz="4400" dirty="0" err="1"/>
              <a:t>vero</a:t>
            </a:r>
            <a:r>
              <a:rPr lang="de-DE" sz="4400" dirty="0"/>
              <a:t> </a:t>
            </a:r>
            <a:r>
              <a:rPr lang="de-DE" sz="4400" dirty="0" err="1"/>
              <a:t>eos</a:t>
            </a:r>
            <a:r>
              <a:rPr lang="de-DE" sz="4400" dirty="0"/>
              <a:t> et </a:t>
            </a:r>
            <a:r>
              <a:rPr lang="de-DE" sz="4400" dirty="0" err="1"/>
              <a:t>accusam</a:t>
            </a:r>
            <a:r>
              <a:rPr lang="de-DE" sz="4400" dirty="0"/>
              <a:t> et </a:t>
            </a:r>
            <a:r>
              <a:rPr lang="de-DE" sz="4400" dirty="0" err="1"/>
              <a:t>justo</a:t>
            </a:r>
            <a:r>
              <a:rPr lang="de-DE" sz="4400" dirty="0"/>
              <a:t> </a:t>
            </a:r>
            <a:r>
              <a:rPr lang="de-DE" sz="4400" dirty="0" err="1"/>
              <a:t>duo</a:t>
            </a:r>
            <a:r>
              <a:rPr lang="de-DE" sz="4400" dirty="0"/>
              <a:t> </a:t>
            </a:r>
            <a:r>
              <a:rPr lang="de-DE" sz="4400" dirty="0" err="1"/>
              <a:t>dolores</a:t>
            </a:r>
            <a:r>
              <a:rPr lang="de-DE" sz="4400" dirty="0"/>
              <a:t> et </a:t>
            </a:r>
            <a:r>
              <a:rPr lang="de-DE" sz="4400" dirty="0" err="1"/>
              <a:t>ea</a:t>
            </a:r>
            <a:r>
              <a:rPr lang="de-DE" sz="4400" dirty="0"/>
              <a:t> </a:t>
            </a:r>
            <a:r>
              <a:rPr lang="de-DE" sz="4400" dirty="0" err="1"/>
              <a:t>rebum</a:t>
            </a:r>
            <a:r>
              <a:rPr lang="de-DE" sz="4400" dirty="0"/>
              <a:t>. Stet </a:t>
            </a:r>
            <a:r>
              <a:rPr lang="de-DE" sz="4400" dirty="0" err="1"/>
              <a:t>clita</a:t>
            </a:r>
            <a:r>
              <a:rPr lang="de-DE" sz="4400" dirty="0"/>
              <a:t> </a:t>
            </a:r>
            <a:r>
              <a:rPr lang="de-DE" sz="4400" dirty="0" err="1"/>
              <a:t>kasd</a:t>
            </a:r>
            <a:r>
              <a:rPr lang="de-DE" sz="4400" dirty="0"/>
              <a:t> </a:t>
            </a:r>
            <a:r>
              <a:rPr lang="de-DE" sz="4400" dirty="0" err="1"/>
              <a:t>gubergren</a:t>
            </a:r>
            <a:r>
              <a:rPr lang="de-DE" sz="4400" dirty="0"/>
              <a:t>, </a:t>
            </a:r>
            <a:r>
              <a:rPr lang="de-DE" sz="4400" dirty="0" err="1"/>
              <a:t>no</a:t>
            </a:r>
            <a:r>
              <a:rPr lang="de-DE" sz="4400" dirty="0"/>
              <a:t> </a:t>
            </a:r>
            <a:r>
              <a:rPr lang="de-DE" sz="4400" dirty="0" err="1"/>
              <a:t>sea</a:t>
            </a:r>
            <a:r>
              <a:rPr lang="de-DE" sz="4400" dirty="0"/>
              <a:t> </a:t>
            </a:r>
            <a:r>
              <a:rPr lang="de-DE" sz="4400" dirty="0" err="1"/>
              <a:t>takimata</a:t>
            </a:r>
            <a:r>
              <a:rPr lang="de-DE" sz="4400" dirty="0"/>
              <a:t> sanctus </a:t>
            </a:r>
            <a:r>
              <a:rPr lang="de-DE" sz="4400" dirty="0" err="1"/>
              <a:t>est</a:t>
            </a:r>
            <a:r>
              <a:rPr lang="de-DE" sz="4400" dirty="0"/>
              <a:t> </a:t>
            </a:r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r>
              <a:rPr lang="de-DE" sz="4400" dirty="0"/>
              <a:t>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. </a:t>
            </a:r>
          </a:p>
          <a:p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r>
              <a:rPr lang="de-DE" sz="4400" dirty="0"/>
              <a:t>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, </a:t>
            </a:r>
            <a:r>
              <a:rPr lang="de-DE" sz="4400" dirty="0" err="1"/>
              <a:t>consetetur</a:t>
            </a:r>
            <a:r>
              <a:rPr lang="de-DE" sz="4400" dirty="0"/>
              <a:t> </a:t>
            </a:r>
            <a:r>
              <a:rPr lang="de-DE" sz="4400" dirty="0" err="1"/>
              <a:t>sadipscing</a:t>
            </a:r>
            <a:r>
              <a:rPr lang="de-DE" sz="4400" dirty="0"/>
              <a:t> </a:t>
            </a:r>
            <a:r>
              <a:rPr lang="de-DE" sz="4400" dirty="0" err="1"/>
              <a:t>elitr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nonumy</a:t>
            </a:r>
            <a:r>
              <a:rPr lang="de-DE" sz="4400" dirty="0"/>
              <a:t> </a:t>
            </a:r>
            <a:r>
              <a:rPr lang="de-DE" sz="4400" dirty="0" err="1"/>
              <a:t>eirmod</a:t>
            </a:r>
            <a:r>
              <a:rPr lang="de-DE" sz="4400" dirty="0"/>
              <a:t> </a:t>
            </a:r>
            <a:r>
              <a:rPr lang="de-DE" sz="4400" dirty="0" err="1"/>
              <a:t>tempor</a:t>
            </a:r>
            <a:r>
              <a:rPr lang="de-DE" sz="4400" dirty="0"/>
              <a:t> </a:t>
            </a:r>
            <a:r>
              <a:rPr lang="de-DE" sz="4400" dirty="0" err="1"/>
              <a:t>invidunt</a:t>
            </a:r>
            <a:r>
              <a:rPr lang="de-DE" sz="4400" dirty="0"/>
              <a:t> </a:t>
            </a:r>
            <a:r>
              <a:rPr lang="de-DE" sz="4400" dirty="0" err="1"/>
              <a:t>ut</a:t>
            </a:r>
            <a:r>
              <a:rPr lang="de-DE" sz="4400" dirty="0"/>
              <a:t> </a:t>
            </a:r>
            <a:r>
              <a:rPr lang="de-DE" sz="4400" dirty="0" err="1"/>
              <a:t>labore</a:t>
            </a:r>
            <a:r>
              <a:rPr lang="de-DE" sz="4400" dirty="0"/>
              <a:t> et </a:t>
            </a:r>
            <a:r>
              <a:rPr lang="de-DE" sz="4400" dirty="0" err="1"/>
              <a:t>dolore</a:t>
            </a:r>
            <a:r>
              <a:rPr lang="de-DE" sz="4400" dirty="0"/>
              <a:t> magna </a:t>
            </a:r>
            <a:r>
              <a:rPr lang="de-DE" sz="4400" dirty="0" err="1"/>
              <a:t>aliquyam</a:t>
            </a:r>
            <a:r>
              <a:rPr lang="de-DE" sz="4400" dirty="0"/>
              <a:t> </a:t>
            </a:r>
            <a:r>
              <a:rPr lang="de-DE" sz="4400" dirty="0" err="1"/>
              <a:t>erat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voluptua</a:t>
            </a:r>
            <a:r>
              <a:rPr lang="de-DE" sz="4400" dirty="0"/>
              <a:t>. At </a:t>
            </a:r>
            <a:r>
              <a:rPr lang="de-DE" sz="4400" dirty="0" err="1"/>
              <a:t>vero</a:t>
            </a:r>
            <a:r>
              <a:rPr lang="de-DE" sz="4400" dirty="0"/>
              <a:t> </a:t>
            </a:r>
            <a:r>
              <a:rPr lang="de-DE" sz="4400" dirty="0" err="1"/>
              <a:t>eos</a:t>
            </a:r>
            <a:r>
              <a:rPr lang="de-DE" sz="4400" dirty="0"/>
              <a:t> et </a:t>
            </a:r>
            <a:r>
              <a:rPr lang="de-DE" sz="4400" dirty="0" err="1"/>
              <a:t>accusam</a:t>
            </a:r>
            <a:r>
              <a:rPr lang="de-DE" sz="4400" dirty="0"/>
              <a:t> et </a:t>
            </a:r>
            <a:r>
              <a:rPr lang="de-DE" sz="4400" dirty="0" err="1"/>
              <a:t>justo</a:t>
            </a:r>
            <a:r>
              <a:rPr lang="de-DE" sz="4400" dirty="0"/>
              <a:t> </a:t>
            </a:r>
            <a:r>
              <a:rPr lang="de-DE" sz="4400" dirty="0" err="1"/>
              <a:t>duo</a:t>
            </a:r>
            <a:r>
              <a:rPr lang="de-DE" sz="4400" dirty="0"/>
              <a:t> </a:t>
            </a:r>
            <a:r>
              <a:rPr lang="de-DE" sz="4400" dirty="0" err="1"/>
              <a:t>dolores</a:t>
            </a:r>
            <a:r>
              <a:rPr lang="de-DE" sz="4400" dirty="0"/>
              <a:t> et </a:t>
            </a:r>
            <a:r>
              <a:rPr lang="de-DE" sz="4400" dirty="0" err="1"/>
              <a:t>ea</a:t>
            </a:r>
            <a:r>
              <a:rPr lang="de-DE" sz="4400" dirty="0"/>
              <a:t> </a:t>
            </a:r>
            <a:r>
              <a:rPr lang="de-DE" sz="4400" dirty="0" err="1"/>
              <a:t>rebum</a:t>
            </a:r>
            <a:r>
              <a:rPr lang="de-DE" sz="4400" dirty="0"/>
              <a:t>. Stet </a:t>
            </a:r>
            <a:r>
              <a:rPr lang="de-DE" sz="4400" dirty="0" err="1"/>
              <a:t>clita</a:t>
            </a:r>
            <a:r>
              <a:rPr lang="de-DE" sz="4400" dirty="0"/>
              <a:t> </a:t>
            </a:r>
            <a:r>
              <a:rPr lang="de-DE" sz="4400" dirty="0" err="1"/>
              <a:t>kasd</a:t>
            </a:r>
            <a:r>
              <a:rPr lang="de-DE" sz="4400" dirty="0"/>
              <a:t> </a:t>
            </a:r>
            <a:r>
              <a:rPr lang="de-DE" sz="4400" dirty="0" err="1"/>
              <a:t>gubergren</a:t>
            </a:r>
            <a:r>
              <a:rPr lang="de-DE" sz="4400" dirty="0"/>
              <a:t>, </a:t>
            </a:r>
            <a:r>
              <a:rPr lang="de-DE" sz="4400" dirty="0" err="1"/>
              <a:t>no</a:t>
            </a:r>
            <a:r>
              <a:rPr lang="de-DE" sz="4400" dirty="0"/>
              <a:t> </a:t>
            </a:r>
            <a:r>
              <a:rPr lang="de-DE" sz="4400" dirty="0" err="1"/>
              <a:t>sea</a:t>
            </a:r>
            <a:r>
              <a:rPr lang="de-DE" sz="4400" dirty="0"/>
              <a:t> </a:t>
            </a:r>
            <a:r>
              <a:rPr lang="de-DE" sz="4400" dirty="0" err="1"/>
              <a:t>takimata</a:t>
            </a:r>
            <a:r>
              <a:rPr lang="de-DE" sz="4400" dirty="0"/>
              <a:t> sanctus </a:t>
            </a:r>
            <a:r>
              <a:rPr lang="de-DE" sz="4400" dirty="0" err="1"/>
              <a:t>est</a:t>
            </a:r>
            <a:r>
              <a:rPr lang="de-DE" sz="4400" dirty="0"/>
              <a:t> </a:t>
            </a:r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r>
              <a:rPr lang="de-DE" sz="4400" dirty="0"/>
              <a:t>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. </a:t>
            </a:r>
          </a:p>
          <a:p>
            <a:endParaRPr lang="de-DE" sz="4400" dirty="0"/>
          </a:p>
          <a:p>
            <a:pPr>
              <a:spcBef>
                <a:spcPts val="600"/>
              </a:spcBef>
            </a:pPr>
            <a:r>
              <a:rPr lang="de-DE" sz="5000" b="1" dirty="0"/>
              <a:t>Grundlagen</a:t>
            </a: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r>
              <a:rPr lang="de-DE" sz="4400" dirty="0"/>
              <a:t>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, </a:t>
            </a:r>
            <a:r>
              <a:rPr lang="de-DE" sz="4400" dirty="0" err="1"/>
              <a:t>consetetur</a:t>
            </a:r>
            <a:r>
              <a:rPr lang="de-DE" sz="4400" dirty="0"/>
              <a:t> </a:t>
            </a:r>
            <a:r>
              <a:rPr lang="de-DE" sz="4400" dirty="0" err="1"/>
              <a:t>sadipscing</a:t>
            </a:r>
            <a:r>
              <a:rPr lang="de-DE" sz="4400" dirty="0"/>
              <a:t> </a:t>
            </a:r>
            <a:r>
              <a:rPr lang="de-DE" sz="4400" dirty="0" err="1"/>
              <a:t>elitr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nonumy</a:t>
            </a:r>
            <a:r>
              <a:rPr lang="de-DE" sz="4400" dirty="0"/>
              <a:t> </a:t>
            </a:r>
            <a:r>
              <a:rPr lang="de-DE" sz="4400" dirty="0" err="1"/>
              <a:t>eirmod</a:t>
            </a:r>
            <a:r>
              <a:rPr lang="de-DE" sz="4400" dirty="0"/>
              <a:t> </a:t>
            </a:r>
            <a:r>
              <a:rPr lang="de-DE" sz="4400" dirty="0" err="1"/>
              <a:t>tempor</a:t>
            </a:r>
            <a:r>
              <a:rPr lang="de-DE" sz="4400" dirty="0"/>
              <a:t> </a:t>
            </a:r>
            <a:r>
              <a:rPr lang="de-DE" sz="4400" dirty="0" err="1"/>
              <a:t>invidunt</a:t>
            </a:r>
            <a:r>
              <a:rPr lang="de-DE" sz="4400" dirty="0"/>
              <a:t> </a:t>
            </a:r>
            <a:r>
              <a:rPr lang="de-DE" sz="4400" dirty="0" err="1"/>
              <a:t>ut</a:t>
            </a:r>
            <a:r>
              <a:rPr lang="de-DE" sz="4400" dirty="0"/>
              <a:t> </a:t>
            </a:r>
            <a:r>
              <a:rPr lang="de-DE" sz="4400" dirty="0" err="1"/>
              <a:t>labore</a:t>
            </a:r>
            <a:r>
              <a:rPr lang="de-DE" sz="4400" dirty="0"/>
              <a:t> et </a:t>
            </a:r>
            <a:r>
              <a:rPr lang="de-DE" sz="4400" dirty="0" err="1"/>
              <a:t>dolore</a:t>
            </a:r>
            <a:r>
              <a:rPr lang="de-DE" sz="4400" dirty="0"/>
              <a:t> magna </a:t>
            </a:r>
            <a:r>
              <a:rPr lang="de-DE" sz="4400" dirty="0" err="1"/>
              <a:t>aliquyam</a:t>
            </a:r>
            <a:r>
              <a:rPr lang="de-DE" sz="4400" dirty="0"/>
              <a:t> </a:t>
            </a:r>
            <a:r>
              <a:rPr lang="de-DE" sz="4400" dirty="0" err="1"/>
              <a:t>erat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voluptua</a:t>
            </a:r>
            <a:r>
              <a:rPr lang="de-DE" sz="4400" dirty="0"/>
              <a:t>. At </a:t>
            </a:r>
            <a:r>
              <a:rPr lang="de-DE" sz="4400" dirty="0" err="1"/>
              <a:t>vero</a:t>
            </a:r>
            <a:r>
              <a:rPr lang="de-DE" sz="4400" dirty="0"/>
              <a:t> </a:t>
            </a:r>
            <a:r>
              <a:rPr lang="de-DE" sz="4400" dirty="0" err="1"/>
              <a:t>eos</a:t>
            </a:r>
            <a:r>
              <a:rPr lang="de-DE" sz="4400" dirty="0"/>
              <a:t> et </a:t>
            </a:r>
            <a:r>
              <a:rPr lang="de-DE" sz="4400" dirty="0" err="1"/>
              <a:t>accusam</a:t>
            </a:r>
            <a:r>
              <a:rPr lang="de-DE" sz="4400" dirty="0"/>
              <a:t> et </a:t>
            </a:r>
            <a:r>
              <a:rPr lang="de-DE" sz="4400" dirty="0" err="1"/>
              <a:t>justo</a:t>
            </a:r>
            <a:r>
              <a:rPr lang="de-DE" sz="4400" dirty="0"/>
              <a:t> </a:t>
            </a:r>
            <a:r>
              <a:rPr lang="de-DE" sz="4400" dirty="0" err="1"/>
              <a:t>duo</a:t>
            </a:r>
            <a:r>
              <a:rPr lang="de-DE" sz="4400" dirty="0"/>
              <a:t> </a:t>
            </a:r>
            <a:r>
              <a:rPr lang="de-DE" sz="4400" dirty="0" err="1"/>
              <a:t>dolores</a:t>
            </a:r>
            <a:r>
              <a:rPr lang="de-DE" sz="4400" dirty="0"/>
              <a:t> et </a:t>
            </a:r>
            <a:r>
              <a:rPr lang="de-DE" sz="4400" dirty="0" err="1"/>
              <a:t>ea</a:t>
            </a:r>
            <a:r>
              <a:rPr lang="de-DE" sz="4400" dirty="0"/>
              <a:t> </a:t>
            </a:r>
            <a:r>
              <a:rPr lang="de-DE" sz="4400" dirty="0" err="1"/>
              <a:t>rebum</a:t>
            </a:r>
            <a:r>
              <a:rPr lang="de-DE" sz="4400" dirty="0"/>
              <a:t>. Stet </a:t>
            </a:r>
            <a:r>
              <a:rPr lang="de-DE" sz="4400" dirty="0" err="1"/>
              <a:t>clita</a:t>
            </a:r>
            <a:r>
              <a:rPr lang="de-DE" sz="4400" dirty="0"/>
              <a:t> </a:t>
            </a:r>
            <a:r>
              <a:rPr lang="de-DE" sz="4400" dirty="0" err="1"/>
              <a:t>kasd</a:t>
            </a:r>
            <a:r>
              <a:rPr lang="de-DE" sz="4400" dirty="0"/>
              <a:t> </a:t>
            </a:r>
            <a:r>
              <a:rPr lang="de-DE" sz="4400" dirty="0" err="1"/>
              <a:t>gubergren</a:t>
            </a:r>
            <a:r>
              <a:rPr lang="de-DE" sz="4400" dirty="0"/>
              <a:t>, </a:t>
            </a:r>
            <a:r>
              <a:rPr lang="de-DE" sz="4400" dirty="0" err="1"/>
              <a:t>no</a:t>
            </a:r>
            <a:r>
              <a:rPr lang="de-DE" sz="4400" dirty="0"/>
              <a:t> </a:t>
            </a:r>
            <a:r>
              <a:rPr lang="de-DE" sz="4400" dirty="0" err="1"/>
              <a:t>sea</a:t>
            </a:r>
            <a:r>
              <a:rPr lang="de-DE" sz="4400" dirty="0"/>
              <a:t> </a:t>
            </a:r>
            <a:r>
              <a:rPr lang="de-DE" sz="4400" dirty="0" err="1"/>
              <a:t>takimata</a:t>
            </a:r>
            <a:r>
              <a:rPr lang="de-DE" sz="4400" dirty="0"/>
              <a:t> sanctus </a:t>
            </a:r>
            <a:r>
              <a:rPr lang="de-DE" sz="4400" dirty="0" err="1"/>
              <a:t>est</a:t>
            </a:r>
            <a:r>
              <a:rPr lang="de-DE" sz="4400" dirty="0"/>
              <a:t> </a:t>
            </a:r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endParaRPr lang="de-DE" sz="4400" dirty="0"/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r>
              <a:rPr lang="de-DE" sz="4400" dirty="0"/>
              <a:t>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, </a:t>
            </a:r>
            <a:r>
              <a:rPr lang="de-DE" sz="4400" dirty="0" err="1"/>
              <a:t>consetetur</a:t>
            </a:r>
            <a:r>
              <a:rPr lang="de-DE" sz="4400" dirty="0"/>
              <a:t> </a:t>
            </a:r>
            <a:r>
              <a:rPr lang="de-DE" sz="4400" dirty="0" err="1"/>
              <a:t>sadipscing</a:t>
            </a:r>
            <a:r>
              <a:rPr lang="de-DE" sz="4400" dirty="0"/>
              <a:t> </a:t>
            </a:r>
            <a:r>
              <a:rPr lang="de-DE" sz="4400" dirty="0" err="1"/>
              <a:t>elitr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nonumy</a:t>
            </a:r>
            <a:r>
              <a:rPr lang="de-DE" sz="4400" dirty="0"/>
              <a:t> </a:t>
            </a:r>
            <a:r>
              <a:rPr lang="de-DE" sz="4400" dirty="0" err="1"/>
              <a:t>eirmod</a:t>
            </a:r>
            <a:r>
              <a:rPr lang="de-DE" sz="4400" dirty="0"/>
              <a:t> </a:t>
            </a:r>
            <a:r>
              <a:rPr lang="de-DE" sz="4400" dirty="0" err="1"/>
              <a:t>tempor</a:t>
            </a:r>
            <a:r>
              <a:rPr lang="de-DE" sz="4400" dirty="0"/>
              <a:t> </a:t>
            </a:r>
            <a:r>
              <a:rPr lang="de-DE" sz="4400" dirty="0" err="1"/>
              <a:t>invidunt</a:t>
            </a:r>
            <a:r>
              <a:rPr lang="de-DE" sz="4400" dirty="0"/>
              <a:t> </a:t>
            </a:r>
            <a:r>
              <a:rPr lang="de-DE" sz="4400" dirty="0" err="1"/>
              <a:t>ut</a:t>
            </a:r>
            <a:r>
              <a:rPr lang="de-DE" sz="4400" dirty="0"/>
              <a:t> </a:t>
            </a:r>
            <a:r>
              <a:rPr lang="de-DE" sz="4400" dirty="0" err="1"/>
              <a:t>labore</a:t>
            </a:r>
            <a:r>
              <a:rPr lang="de-DE" sz="4400" dirty="0"/>
              <a:t> et </a:t>
            </a:r>
            <a:r>
              <a:rPr lang="de-DE" sz="4400" dirty="0" err="1"/>
              <a:t>dolore</a:t>
            </a:r>
            <a:r>
              <a:rPr lang="de-DE" sz="4400" dirty="0"/>
              <a:t> magna </a:t>
            </a:r>
            <a:r>
              <a:rPr lang="de-DE" sz="4400" dirty="0" err="1"/>
              <a:t>aliquyam</a:t>
            </a:r>
            <a:r>
              <a:rPr lang="de-DE" sz="4400" dirty="0"/>
              <a:t> </a:t>
            </a:r>
            <a:r>
              <a:rPr lang="de-DE" sz="4400" dirty="0" err="1"/>
              <a:t>erat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voluptua</a:t>
            </a:r>
            <a:r>
              <a:rPr lang="de-DE" sz="4400" dirty="0"/>
              <a:t>. At </a:t>
            </a:r>
            <a:r>
              <a:rPr lang="de-DE" sz="4400" dirty="0" err="1"/>
              <a:t>vero</a:t>
            </a:r>
            <a:r>
              <a:rPr lang="de-DE" sz="4400" dirty="0"/>
              <a:t> </a:t>
            </a:r>
            <a:r>
              <a:rPr lang="de-DE" sz="4400" dirty="0" err="1"/>
              <a:t>eos</a:t>
            </a:r>
            <a:r>
              <a:rPr lang="de-DE" sz="4400" dirty="0"/>
              <a:t> et </a:t>
            </a:r>
            <a:r>
              <a:rPr lang="de-DE" sz="4400" dirty="0" err="1"/>
              <a:t>accusam</a:t>
            </a:r>
            <a:r>
              <a:rPr lang="de-DE" sz="4400" dirty="0"/>
              <a:t> et </a:t>
            </a:r>
            <a:r>
              <a:rPr lang="de-DE" sz="4400" dirty="0" err="1"/>
              <a:t>justo</a:t>
            </a:r>
            <a:r>
              <a:rPr lang="de-DE" sz="4400" dirty="0"/>
              <a:t> </a:t>
            </a:r>
            <a:r>
              <a:rPr lang="de-DE" sz="4400" dirty="0" err="1"/>
              <a:t>duo</a:t>
            </a:r>
            <a:r>
              <a:rPr lang="de-DE" sz="4400" dirty="0"/>
              <a:t> </a:t>
            </a:r>
            <a:r>
              <a:rPr lang="de-DE" sz="4400" dirty="0" err="1"/>
              <a:t>dolores</a:t>
            </a:r>
            <a:r>
              <a:rPr lang="de-DE" sz="4400" dirty="0"/>
              <a:t> et </a:t>
            </a:r>
            <a:r>
              <a:rPr lang="de-DE" sz="4400" dirty="0" err="1"/>
              <a:t>ea</a:t>
            </a:r>
            <a:r>
              <a:rPr lang="de-DE" sz="4400" dirty="0"/>
              <a:t> </a:t>
            </a:r>
            <a:r>
              <a:rPr lang="de-DE" sz="4400" dirty="0" err="1"/>
              <a:t>rebum</a:t>
            </a:r>
            <a:r>
              <a:rPr lang="de-DE" sz="4400" dirty="0"/>
              <a:t>. Stet </a:t>
            </a:r>
            <a:r>
              <a:rPr lang="de-DE" sz="4400" dirty="0" err="1"/>
              <a:t>clita</a:t>
            </a:r>
            <a:r>
              <a:rPr lang="de-DE" sz="4400" dirty="0"/>
              <a:t> </a:t>
            </a:r>
            <a:r>
              <a:rPr lang="de-DE" sz="4400" dirty="0" err="1"/>
              <a:t>kasd</a:t>
            </a:r>
            <a:r>
              <a:rPr lang="de-DE" sz="4400" dirty="0"/>
              <a:t> </a:t>
            </a:r>
            <a:r>
              <a:rPr lang="de-DE" sz="4400" dirty="0" err="1"/>
              <a:t>gubergren</a:t>
            </a:r>
            <a:r>
              <a:rPr lang="de-DE" sz="4400" dirty="0"/>
              <a:t>, </a:t>
            </a:r>
            <a:r>
              <a:rPr lang="de-DE" sz="4400" dirty="0" err="1"/>
              <a:t>no</a:t>
            </a:r>
            <a:r>
              <a:rPr lang="de-DE" sz="4400" dirty="0"/>
              <a:t> </a:t>
            </a:r>
            <a:r>
              <a:rPr lang="de-DE" sz="4400" dirty="0" err="1"/>
              <a:t>sea</a:t>
            </a:r>
            <a:r>
              <a:rPr lang="de-DE" sz="4400" dirty="0"/>
              <a:t> </a:t>
            </a:r>
            <a:r>
              <a:rPr lang="de-DE" sz="4400" dirty="0" err="1"/>
              <a:t>takimata</a:t>
            </a:r>
            <a:r>
              <a:rPr lang="de-DE" sz="4400" dirty="0"/>
              <a:t> sanctus </a:t>
            </a:r>
            <a:r>
              <a:rPr lang="de-DE" sz="4400" dirty="0" err="1"/>
              <a:t>est</a:t>
            </a:r>
            <a:r>
              <a:rPr lang="de-DE" sz="4400" dirty="0"/>
              <a:t> </a:t>
            </a:r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endParaRPr lang="de-DE" sz="4400" dirty="0"/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endParaRPr lang="de-DE" sz="4400" dirty="0"/>
          </a:p>
          <a:p>
            <a:pPr>
              <a:spcBef>
                <a:spcPts val="600"/>
              </a:spcBef>
            </a:pPr>
            <a:r>
              <a:rPr lang="de-DE" sz="5000" b="1" dirty="0"/>
              <a:t>Vorgehen</a:t>
            </a:r>
          </a:p>
          <a:p>
            <a:pPr>
              <a:spcBef>
                <a:spcPts val="600"/>
              </a:spcBef>
            </a:pPr>
            <a:r>
              <a:rPr lang="de-DE" sz="4400" dirty="0"/>
              <a:t>At </a:t>
            </a:r>
            <a:r>
              <a:rPr lang="de-DE" sz="4400" dirty="0" err="1"/>
              <a:t>vero</a:t>
            </a:r>
            <a:r>
              <a:rPr lang="de-DE" sz="4400" dirty="0"/>
              <a:t> </a:t>
            </a:r>
            <a:r>
              <a:rPr lang="de-DE" sz="4400" dirty="0" err="1"/>
              <a:t>eos</a:t>
            </a:r>
            <a:r>
              <a:rPr lang="de-DE" sz="4400" dirty="0"/>
              <a:t> et </a:t>
            </a:r>
            <a:r>
              <a:rPr lang="de-DE" sz="4400" dirty="0" err="1"/>
              <a:t>accusam</a:t>
            </a:r>
            <a:r>
              <a:rPr lang="de-DE" sz="4400" dirty="0"/>
              <a:t> et </a:t>
            </a:r>
            <a:r>
              <a:rPr lang="de-DE" sz="4400" dirty="0" err="1"/>
              <a:t>justo</a:t>
            </a:r>
            <a:r>
              <a:rPr lang="de-DE" sz="4400" dirty="0"/>
              <a:t> </a:t>
            </a:r>
            <a:r>
              <a:rPr lang="de-DE" sz="4400" dirty="0" err="1"/>
              <a:t>duo</a:t>
            </a:r>
            <a:r>
              <a:rPr lang="de-DE" sz="4400" dirty="0"/>
              <a:t> </a:t>
            </a:r>
            <a:r>
              <a:rPr lang="de-DE" sz="4400" dirty="0" err="1"/>
              <a:t>dolores</a:t>
            </a:r>
            <a:r>
              <a:rPr lang="de-DE" sz="4400" dirty="0"/>
              <a:t> et </a:t>
            </a:r>
            <a:r>
              <a:rPr lang="de-DE" sz="4400" dirty="0" err="1"/>
              <a:t>ea</a:t>
            </a:r>
            <a:r>
              <a:rPr lang="de-DE" sz="4400" dirty="0"/>
              <a:t> </a:t>
            </a:r>
            <a:r>
              <a:rPr lang="de-DE" sz="4400" dirty="0" err="1"/>
              <a:t>rebum</a:t>
            </a:r>
            <a:r>
              <a:rPr lang="de-DE" sz="4400" dirty="0"/>
              <a:t>. Stet </a:t>
            </a:r>
            <a:r>
              <a:rPr lang="de-DE" sz="4400" dirty="0" err="1"/>
              <a:t>clita</a:t>
            </a:r>
            <a:r>
              <a:rPr lang="de-DE" sz="4400" dirty="0"/>
              <a:t> </a:t>
            </a:r>
            <a:r>
              <a:rPr lang="de-DE" sz="4400" dirty="0" err="1"/>
              <a:t>kasd</a:t>
            </a:r>
            <a:r>
              <a:rPr lang="de-DE" sz="4400" dirty="0"/>
              <a:t> </a:t>
            </a:r>
            <a:r>
              <a:rPr lang="de-DE" sz="4400" dirty="0" err="1"/>
              <a:t>gubergren</a:t>
            </a:r>
            <a:r>
              <a:rPr lang="de-DE" sz="4400" dirty="0"/>
              <a:t>, </a:t>
            </a:r>
            <a:r>
              <a:rPr lang="de-DE" sz="4400" dirty="0" err="1"/>
              <a:t>no</a:t>
            </a:r>
            <a:r>
              <a:rPr lang="de-DE" sz="4400" dirty="0"/>
              <a:t> </a:t>
            </a:r>
            <a:r>
              <a:rPr lang="de-DE" sz="4400" dirty="0" err="1"/>
              <a:t>sea</a:t>
            </a:r>
            <a:r>
              <a:rPr lang="de-DE" sz="4400" dirty="0"/>
              <a:t> </a:t>
            </a:r>
            <a:r>
              <a:rPr lang="de-DE" sz="4400" dirty="0" err="1"/>
              <a:t>takimata</a:t>
            </a:r>
            <a:r>
              <a:rPr lang="de-DE" sz="4400" dirty="0"/>
              <a:t> sanctus </a:t>
            </a:r>
            <a:r>
              <a:rPr lang="de-DE" sz="4400" dirty="0" err="1"/>
              <a:t>est</a:t>
            </a:r>
            <a:r>
              <a:rPr lang="de-DE" sz="4400" dirty="0"/>
              <a:t> </a:t>
            </a:r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r>
              <a:rPr lang="de-DE" sz="4400" dirty="0"/>
              <a:t>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. </a:t>
            </a:r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r>
              <a:rPr lang="de-DE" sz="4400" dirty="0"/>
              <a:t>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, </a:t>
            </a:r>
            <a:r>
              <a:rPr lang="de-DE" sz="4400" dirty="0" err="1"/>
              <a:t>consetetur</a:t>
            </a:r>
            <a:r>
              <a:rPr lang="de-DE" sz="4400" dirty="0"/>
              <a:t> </a:t>
            </a:r>
            <a:r>
              <a:rPr lang="de-DE" sz="4400" dirty="0" err="1"/>
              <a:t>sadipscing</a:t>
            </a:r>
            <a:r>
              <a:rPr lang="de-DE" sz="4400" dirty="0"/>
              <a:t> </a:t>
            </a:r>
            <a:r>
              <a:rPr lang="de-DE" sz="4400" dirty="0" err="1"/>
              <a:t>elitr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nonumy</a:t>
            </a:r>
            <a:r>
              <a:rPr lang="de-DE" sz="4400" dirty="0"/>
              <a:t> </a:t>
            </a:r>
            <a:r>
              <a:rPr lang="de-DE" sz="4400" dirty="0" err="1"/>
              <a:t>eirmod</a:t>
            </a:r>
            <a:r>
              <a:rPr lang="de-DE" sz="4400" dirty="0"/>
              <a:t> </a:t>
            </a:r>
            <a:r>
              <a:rPr lang="de-DE" sz="4400" dirty="0" err="1"/>
              <a:t>tempor</a:t>
            </a:r>
            <a:r>
              <a:rPr lang="de-DE" sz="4400" dirty="0"/>
              <a:t> </a:t>
            </a:r>
            <a:r>
              <a:rPr lang="de-DE" sz="4400" dirty="0" err="1"/>
              <a:t>invidunt</a:t>
            </a:r>
            <a:r>
              <a:rPr lang="de-DE" sz="4400" dirty="0"/>
              <a:t> </a:t>
            </a:r>
            <a:r>
              <a:rPr lang="de-DE" sz="4400" dirty="0" err="1"/>
              <a:t>ut</a:t>
            </a:r>
            <a:r>
              <a:rPr lang="de-DE" sz="4400" dirty="0"/>
              <a:t> </a:t>
            </a:r>
            <a:r>
              <a:rPr lang="de-DE" sz="4400" dirty="0" err="1"/>
              <a:t>labore</a:t>
            </a:r>
            <a:r>
              <a:rPr lang="de-DE" sz="4400" dirty="0"/>
              <a:t> et </a:t>
            </a:r>
            <a:r>
              <a:rPr lang="de-DE" sz="4400" dirty="0" err="1"/>
              <a:t>dolore</a:t>
            </a:r>
            <a:r>
              <a:rPr lang="de-DE" sz="4400" dirty="0"/>
              <a:t> magna </a:t>
            </a:r>
            <a:r>
              <a:rPr lang="de-DE" sz="4400" dirty="0" err="1"/>
              <a:t>aliquyam</a:t>
            </a:r>
            <a:r>
              <a:rPr lang="de-DE" sz="4400" dirty="0"/>
              <a:t> </a:t>
            </a:r>
            <a:r>
              <a:rPr lang="de-DE" sz="4400" dirty="0" err="1"/>
              <a:t>erat</a:t>
            </a:r>
            <a:r>
              <a:rPr lang="de-DE" sz="4400" dirty="0"/>
              <a:t>,</a:t>
            </a:r>
            <a:endParaRPr lang="de-DE" sz="4400" b="1" dirty="0"/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. </a:t>
            </a:r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r>
              <a:rPr lang="de-DE" sz="4400" dirty="0"/>
              <a:t>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, </a:t>
            </a: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/>
              <a:t>consetetur</a:t>
            </a:r>
            <a:r>
              <a:rPr lang="de-DE" sz="4400" dirty="0"/>
              <a:t> </a:t>
            </a:r>
            <a:r>
              <a:rPr lang="de-DE" sz="4400" dirty="0" err="1"/>
              <a:t>sadipscing</a:t>
            </a:r>
            <a:r>
              <a:rPr lang="de-DE" sz="4400" dirty="0"/>
              <a:t> </a:t>
            </a:r>
            <a:r>
              <a:rPr lang="de-DE" sz="4400" dirty="0" err="1"/>
              <a:t>elitr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nonumy</a:t>
            </a:r>
            <a:r>
              <a:rPr lang="de-DE" sz="4400" dirty="0"/>
              <a:t> </a:t>
            </a:r>
            <a:r>
              <a:rPr lang="de-DE" sz="4400" dirty="0" err="1"/>
              <a:t>eirmod</a:t>
            </a:r>
            <a:r>
              <a:rPr lang="de-DE" sz="4400" dirty="0"/>
              <a:t> </a:t>
            </a:r>
            <a:r>
              <a:rPr lang="de-DE" sz="4400" dirty="0" err="1"/>
              <a:t>tempor</a:t>
            </a:r>
            <a:r>
              <a:rPr lang="de-DE" sz="4400" dirty="0"/>
              <a:t> </a:t>
            </a:r>
            <a:r>
              <a:rPr lang="de-DE" sz="4400" dirty="0" err="1"/>
              <a:t>invidunt</a:t>
            </a:r>
            <a:r>
              <a:rPr lang="de-DE" sz="4400" dirty="0"/>
              <a:t> </a:t>
            </a:r>
            <a:r>
              <a:rPr lang="de-DE" sz="4400" dirty="0" err="1"/>
              <a:t>ut</a:t>
            </a:r>
            <a:r>
              <a:rPr lang="de-DE" sz="4400" dirty="0"/>
              <a:t> </a:t>
            </a:r>
            <a:r>
              <a:rPr lang="de-DE" sz="4400" dirty="0" err="1"/>
              <a:t>labore</a:t>
            </a:r>
            <a:r>
              <a:rPr lang="de-DE" sz="4400" dirty="0"/>
              <a:t> et </a:t>
            </a:r>
            <a:r>
              <a:rPr lang="de-DE" sz="4400" dirty="0" err="1"/>
              <a:t>dolore</a:t>
            </a:r>
            <a:r>
              <a:rPr lang="de-DE" sz="4400" dirty="0"/>
              <a:t> magna </a:t>
            </a: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/>
              <a:t>aliquyam</a:t>
            </a:r>
            <a:r>
              <a:rPr lang="de-DE" sz="4400" dirty="0"/>
              <a:t> </a:t>
            </a:r>
            <a:r>
              <a:rPr lang="de-DE" sz="4400" dirty="0" err="1"/>
              <a:t>erat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voluptua</a:t>
            </a:r>
            <a:r>
              <a:rPr lang="de-DE" sz="4400" dirty="0"/>
              <a:t>. At </a:t>
            </a:r>
            <a:r>
              <a:rPr lang="de-DE" sz="4400" dirty="0" err="1"/>
              <a:t>vero</a:t>
            </a:r>
            <a:r>
              <a:rPr lang="de-DE" sz="4400" dirty="0"/>
              <a:t> </a:t>
            </a:r>
            <a:r>
              <a:rPr lang="de-DE" sz="4400" dirty="0" err="1"/>
              <a:t>eos</a:t>
            </a:r>
            <a:r>
              <a:rPr lang="de-DE" sz="4400" dirty="0"/>
              <a:t> et </a:t>
            </a:r>
            <a:r>
              <a:rPr lang="de-DE" sz="4400" dirty="0" err="1"/>
              <a:t>accusam</a:t>
            </a:r>
            <a:r>
              <a:rPr lang="de-DE" sz="4400" dirty="0"/>
              <a:t> et </a:t>
            </a:r>
            <a:r>
              <a:rPr lang="de-DE" sz="4400" dirty="0" err="1"/>
              <a:t>justo</a:t>
            </a:r>
            <a:r>
              <a:rPr lang="de-DE" sz="4400" dirty="0"/>
              <a:t> </a:t>
            </a:r>
            <a:r>
              <a:rPr lang="de-DE" sz="4400" dirty="0" err="1"/>
              <a:t>duo</a:t>
            </a:r>
            <a:r>
              <a:rPr lang="de-DE" sz="4400" dirty="0"/>
              <a:t> </a:t>
            </a:r>
            <a:r>
              <a:rPr lang="de-DE" sz="4400" dirty="0" err="1"/>
              <a:t>dolores</a:t>
            </a:r>
            <a:r>
              <a:rPr lang="de-DE" sz="4400" dirty="0"/>
              <a:t> et </a:t>
            </a:r>
            <a:r>
              <a:rPr lang="de-DE" sz="4400" dirty="0" err="1"/>
              <a:t>ea</a:t>
            </a:r>
            <a:r>
              <a:rPr lang="de-DE" sz="4400" dirty="0"/>
              <a:t> </a:t>
            </a:r>
            <a:r>
              <a:rPr lang="de-DE" sz="4400" dirty="0" err="1"/>
              <a:t>rebum</a:t>
            </a:r>
            <a:r>
              <a:rPr lang="de-DE" sz="4400" dirty="0"/>
              <a:t>. Stet </a:t>
            </a:r>
            <a:r>
              <a:rPr lang="de-DE" sz="4400" dirty="0" err="1"/>
              <a:t>clita</a:t>
            </a:r>
            <a:r>
              <a:rPr lang="de-DE" sz="4400" dirty="0"/>
              <a:t> </a:t>
            </a:r>
            <a:r>
              <a:rPr lang="de-DE" sz="4400" dirty="0" err="1"/>
              <a:t>kasd</a:t>
            </a:r>
            <a:r>
              <a:rPr lang="de-DE" sz="4400" dirty="0"/>
              <a:t> </a:t>
            </a:r>
            <a:r>
              <a:rPr lang="de-DE" sz="4400" dirty="0" err="1"/>
              <a:t>gubergren</a:t>
            </a:r>
            <a:r>
              <a:rPr lang="de-DE" sz="4400" dirty="0"/>
              <a:t>,</a:t>
            </a: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/>
              <a:t>aliquyam</a:t>
            </a:r>
            <a:r>
              <a:rPr lang="de-DE" sz="4400" dirty="0"/>
              <a:t> </a:t>
            </a:r>
            <a:r>
              <a:rPr lang="de-DE" sz="4400" dirty="0" err="1"/>
              <a:t>erat</a:t>
            </a:r>
            <a:r>
              <a:rPr lang="de-DE" sz="4400" dirty="0"/>
              <a:t>, </a:t>
            </a:r>
            <a:r>
              <a:rPr lang="de-DE" sz="4400" dirty="0" err="1"/>
              <a:t>sed</a:t>
            </a:r>
            <a:r>
              <a:rPr lang="de-DE" sz="4400" dirty="0"/>
              <a:t> </a:t>
            </a:r>
            <a:r>
              <a:rPr lang="de-DE" sz="4400" dirty="0" err="1"/>
              <a:t>diam</a:t>
            </a:r>
            <a:r>
              <a:rPr lang="de-DE" sz="4400" dirty="0"/>
              <a:t> </a:t>
            </a:r>
            <a:r>
              <a:rPr lang="de-DE" sz="4400" dirty="0" err="1"/>
              <a:t>voluptua</a:t>
            </a:r>
            <a:r>
              <a:rPr lang="de-DE" sz="4400" dirty="0"/>
              <a:t>. At </a:t>
            </a:r>
            <a:r>
              <a:rPr lang="de-DE" sz="4400" dirty="0" err="1"/>
              <a:t>vero</a:t>
            </a:r>
            <a:r>
              <a:rPr lang="de-DE" sz="4400" dirty="0"/>
              <a:t> </a:t>
            </a:r>
            <a:r>
              <a:rPr lang="de-DE" sz="4400" dirty="0" err="1"/>
              <a:t>eos</a:t>
            </a:r>
            <a:r>
              <a:rPr lang="de-DE" sz="4400" dirty="0"/>
              <a:t> et </a:t>
            </a:r>
            <a:r>
              <a:rPr lang="de-DE" sz="4400" dirty="0" err="1"/>
              <a:t>accusam</a:t>
            </a:r>
            <a:r>
              <a:rPr lang="de-DE" sz="4400" dirty="0"/>
              <a:t> et </a:t>
            </a:r>
            <a:r>
              <a:rPr lang="de-DE" sz="4400" dirty="0" err="1"/>
              <a:t>justo</a:t>
            </a:r>
            <a:r>
              <a:rPr lang="de-DE" sz="4400" dirty="0"/>
              <a:t> </a:t>
            </a:r>
            <a:r>
              <a:rPr lang="de-DE" sz="4400" dirty="0" err="1"/>
              <a:t>duo</a:t>
            </a:r>
            <a:r>
              <a:rPr lang="de-DE" sz="4400" dirty="0"/>
              <a:t> </a:t>
            </a:r>
            <a:r>
              <a:rPr lang="de-DE" sz="4400" dirty="0" err="1"/>
              <a:t>dolores</a:t>
            </a:r>
            <a:r>
              <a:rPr lang="de-DE" sz="4400" dirty="0"/>
              <a:t> et </a:t>
            </a:r>
            <a:r>
              <a:rPr lang="de-DE" sz="4400" dirty="0" err="1"/>
              <a:t>ea</a:t>
            </a:r>
            <a:r>
              <a:rPr lang="de-DE" sz="4400" dirty="0"/>
              <a:t> </a:t>
            </a:r>
            <a:r>
              <a:rPr lang="de-DE" sz="4400" dirty="0" err="1"/>
              <a:t>rebum</a:t>
            </a:r>
            <a:r>
              <a:rPr lang="de-DE" sz="4400" dirty="0"/>
              <a:t>. Stet </a:t>
            </a:r>
            <a:r>
              <a:rPr lang="de-DE" sz="4400" dirty="0" err="1"/>
              <a:t>clita</a:t>
            </a:r>
            <a:r>
              <a:rPr lang="de-DE" sz="4400" dirty="0"/>
              <a:t> </a:t>
            </a:r>
            <a:r>
              <a:rPr lang="de-DE" sz="4400" dirty="0" err="1"/>
              <a:t>kasd</a:t>
            </a:r>
            <a:r>
              <a:rPr lang="de-DE" sz="4400" dirty="0"/>
              <a:t> </a:t>
            </a:r>
            <a:r>
              <a:rPr lang="de-DE" sz="4400" dirty="0" err="1"/>
              <a:t>gubergren</a:t>
            </a:r>
            <a:r>
              <a:rPr lang="de-DE" sz="4400" dirty="0"/>
              <a:t>,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. </a:t>
            </a:r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r>
              <a:rPr lang="de-DE" sz="4400" dirty="0"/>
              <a:t>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,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. </a:t>
            </a:r>
            <a:r>
              <a:rPr lang="de-DE" sz="4400" dirty="0" err="1"/>
              <a:t>Lorem</a:t>
            </a:r>
            <a:r>
              <a:rPr lang="de-DE" sz="4400" dirty="0"/>
              <a:t> </a:t>
            </a:r>
            <a:r>
              <a:rPr lang="de-DE" sz="4400" dirty="0" err="1"/>
              <a:t>ipsum</a:t>
            </a:r>
            <a:r>
              <a:rPr lang="de-DE" sz="4400" dirty="0"/>
              <a:t> </a:t>
            </a:r>
            <a:r>
              <a:rPr lang="de-DE" sz="4400" dirty="0" err="1"/>
              <a:t>dolor</a:t>
            </a:r>
            <a:r>
              <a:rPr lang="de-DE" sz="4400" dirty="0"/>
              <a:t> </a:t>
            </a:r>
            <a:r>
              <a:rPr lang="de-DE" sz="4400" dirty="0" err="1"/>
              <a:t>sit</a:t>
            </a:r>
            <a:r>
              <a:rPr lang="de-DE" sz="4400" dirty="0"/>
              <a:t> </a:t>
            </a:r>
            <a:r>
              <a:rPr lang="de-DE" sz="4400" dirty="0" err="1"/>
              <a:t>amet</a:t>
            </a:r>
            <a:r>
              <a:rPr lang="de-DE" sz="4400" dirty="0"/>
              <a:t>.</a:t>
            </a: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endParaRPr lang="de-DE" sz="4400" dirty="0"/>
          </a:p>
        </p:txBody>
      </p:sp>
      <p:sp>
        <p:nvSpPr>
          <p:cNvPr id="14" name="Textfeld 13"/>
          <p:cNvSpPr txBox="1"/>
          <p:nvPr/>
        </p:nvSpPr>
        <p:spPr>
          <a:xfrm>
            <a:off x="20503662" y="28396359"/>
            <a:ext cx="724054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628650"/>
            <a:r>
              <a:rPr lang="de-DE" sz="2800" dirty="0">
                <a:latin typeface="Arial" panose="020B0604020202020204" pitchFamily="34" charset="0"/>
              </a:rPr>
              <a:t>Abb. 3: Beschriftung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0503662" y="35399144"/>
            <a:ext cx="724054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628650"/>
            <a:r>
              <a:rPr lang="de-DE" sz="2800" dirty="0">
                <a:latin typeface="Arial" panose="020B0604020202020204" pitchFamily="34" charset="0"/>
              </a:rPr>
              <a:t>Abb. 5: Beschriftung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0503662" y="22718093"/>
            <a:ext cx="565251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628650"/>
            <a:r>
              <a:rPr lang="de-DE" sz="2800" dirty="0">
                <a:latin typeface="Arial" panose="020B0604020202020204" pitchFamily="34" charset="0"/>
              </a:rPr>
              <a:t>Abb. 2: Beschriftung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0503662" y="14190017"/>
            <a:ext cx="724054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defTabSz="628650"/>
            <a:r>
              <a:rPr lang="de-DE" sz="2800" dirty="0">
                <a:latin typeface="Arial" panose="020B0604020202020204" pitchFamily="34" charset="0"/>
              </a:rPr>
              <a:t>Abb. 1: Beschriftung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97ADEF1-B03A-48F2-A8AA-64D55A3614EF}"/>
              </a:ext>
            </a:extLst>
          </p:cNvPr>
          <p:cNvSpPr txBox="1"/>
          <p:nvPr/>
        </p:nvSpPr>
        <p:spPr>
          <a:xfrm>
            <a:off x="461214" y="372875"/>
            <a:ext cx="16352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0" b="1" dirty="0">
                <a:solidFill>
                  <a:srgbClr val="007C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CA5F3F8-A0CD-4388-B4D9-A7DAF33D3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5393474"/>
            <a:ext cx="30378400" cy="81956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A1D6A94-F2DE-4DD1-BE1A-1A3C13299B1A}"/>
              </a:ext>
            </a:extLst>
          </p:cNvPr>
          <p:cNvSpPr txBox="1"/>
          <p:nvPr/>
        </p:nvSpPr>
        <p:spPr>
          <a:xfrm>
            <a:off x="0" y="5484213"/>
            <a:ext cx="3042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Antragstellende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218526" y="31043775"/>
            <a:ext cx="16280489" cy="420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Bild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218526" y="35399144"/>
            <a:ext cx="787529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628650"/>
            <a:r>
              <a:rPr lang="de-DE" sz="2800" dirty="0">
                <a:latin typeface="Arial" panose="020B0604020202020204" pitchFamily="34" charset="0"/>
              </a:rPr>
              <a:t>Abb. 4: Beschriftung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5DF546C-E22C-4C1E-B903-0D414B47A337}"/>
              </a:ext>
            </a:extLst>
          </p:cNvPr>
          <p:cNvSpPr txBox="1"/>
          <p:nvPr/>
        </p:nvSpPr>
        <p:spPr>
          <a:xfrm>
            <a:off x="14020800" y="36298242"/>
            <a:ext cx="14128330" cy="2523768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de-DE" sz="5000" dirty="0">
                <a:latin typeface="Arial" panose="020B0604020202020204" pitchFamily="34" charset="0"/>
                <a:cs typeface="Arial" panose="020B0604020202020204" pitchFamily="34" charset="0"/>
              </a:rPr>
              <a:t>Logos der Projektpartner</a:t>
            </a:r>
          </a:p>
          <a:p>
            <a:endParaRPr lang="de-DE" sz="5400" dirty="0">
              <a:latin typeface="Frutiger" pitchFamily="50" charset="0"/>
            </a:endParaRPr>
          </a:p>
          <a:p>
            <a:endParaRPr lang="de-DE" sz="5400" dirty="0">
              <a:latin typeface="Frutiger" pitchFamily="50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180" y="372875"/>
            <a:ext cx="5702885" cy="47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4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20503662" y="7243371"/>
            <a:ext cx="7672406" cy="679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Bild</a:t>
            </a:r>
          </a:p>
        </p:txBody>
      </p:sp>
      <p:sp>
        <p:nvSpPr>
          <p:cNvPr id="28" name="Rechteck 27"/>
          <p:cNvSpPr/>
          <p:nvPr/>
        </p:nvSpPr>
        <p:spPr>
          <a:xfrm>
            <a:off x="20503662" y="15771447"/>
            <a:ext cx="7672406" cy="679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Bild</a:t>
            </a:r>
          </a:p>
        </p:txBody>
      </p:sp>
      <p:sp>
        <p:nvSpPr>
          <p:cNvPr id="29" name="Rechteck 28"/>
          <p:cNvSpPr/>
          <p:nvPr/>
        </p:nvSpPr>
        <p:spPr>
          <a:xfrm>
            <a:off x="20503662" y="24299523"/>
            <a:ext cx="7672406" cy="394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Bild</a:t>
            </a:r>
          </a:p>
        </p:txBody>
      </p:sp>
      <p:sp>
        <p:nvSpPr>
          <p:cNvPr id="30" name="Rechteck 29"/>
          <p:cNvSpPr/>
          <p:nvPr/>
        </p:nvSpPr>
        <p:spPr>
          <a:xfrm>
            <a:off x="20503662" y="29977786"/>
            <a:ext cx="7672406" cy="527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Bild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71AFBF-0BD9-45D9-BA54-969D7D2CA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1"/>
          <a:stretch/>
        </p:blipFill>
        <p:spPr>
          <a:xfrm>
            <a:off x="2218526" y="37165934"/>
            <a:ext cx="9970834" cy="17881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B56D83B-BE5A-4AA1-AC36-1A85A76C9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39428324"/>
            <a:ext cx="30378400" cy="8195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E2ED2C9-7737-4933-8D8B-9C131344452C}"/>
              </a:ext>
            </a:extLst>
          </p:cNvPr>
          <p:cNvSpPr txBox="1"/>
          <p:nvPr/>
        </p:nvSpPr>
        <p:spPr>
          <a:xfrm>
            <a:off x="2218526" y="7243371"/>
            <a:ext cx="17612524" cy="24914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consetetur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sadipscing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elitr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nonumy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eirmod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tempor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invidunt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ut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labore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magna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aliquyam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erat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voluptua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At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vero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eos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accusam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justo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duo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rebum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Stet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clita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kasd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gubergren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no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takimata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sanctus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est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consetetur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sadipscing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elitr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nonumy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eirmod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tempor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invidunt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ut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labore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magna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aliquyam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erat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voluptua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At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vero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eos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accusam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justo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duo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rebum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Stet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clita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kasd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gubergren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no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takimata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sanctus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est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Grundlagen</a:t>
            </a: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consetetur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sadipscing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elitr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nonumy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eirmod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tempor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invidunt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ut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labore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magna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aliquyam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erat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voluptua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At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vero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eos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accusam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justo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duo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rebum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Stet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clita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kasd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gubergren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no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takimata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sanctus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est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endParaRPr lang="de-DE" sz="4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consetetur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sadipscing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elitr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nonumy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eirmod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tempor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invidunt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ut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labore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magna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aliquyam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erat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voluptua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At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vero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eos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accusam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justo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duo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rebum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Stet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clita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kasd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gubergren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no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takimata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sanctus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est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endParaRPr lang="de-DE" sz="4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5000" b="1" dirty="0">
                <a:latin typeface="Arial" panose="020B0604020202020204" pitchFamily="34" charset="0"/>
                <a:cs typeface="Arial" panose="020B0604020202020204" pitchFamily="34" charset="0"/>
              </a:rPr>
              <a:t>Vorgehen</a:t>
            </a:r>
          </a:p>
          <a:p>
            <a:pPr>
              <a:spcBef>
                <a:spcPts val="600"/>
              </a:spcBef>
            </a:pP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At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vero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eos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accusam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justo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duo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rebum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Stet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clita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kasd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gubergren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no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takimata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sanctus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est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consetetur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sadipscing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elitr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nonumy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eirmod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tempor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invidunt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ut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labore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magna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aliquyam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erat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endParaRPr lang="de-DE" sz="4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consetetur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sadipscing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elitr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nonumy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eirmod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tempor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invidunt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ut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labore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magna </a:t>
            </a: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aliquyam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erat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voluptua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At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vero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eos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accusam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justo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duo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rebum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Stet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clita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kasd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gubergren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aliquyam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erat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sed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voluptua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At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vero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eos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accusam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justo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duo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dolores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ea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rebum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Stet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clita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kasd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gubergren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Lorem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ipsum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dolor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sit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latin typeface="Arial Narrow" panose="020B0606020202030204" pitchFamily="34" charset="0"/>
                <a:cs typeface="Arial" panose="020B0604020202020204" pitchFamily="34" charset="0"/>
              </a:rPr>
              <a:t>amet</a:t>
            </a:r>
            <a:r>
              <a:rPr lang="de-DE" sz="44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spcBef>
                <a:spcPts val="600"/>
              </a:spcBef>
              <a:buClr>
                <a:srgbClr val="004F9F"/>
              </a:buClr>
              <a:buFont typeface="Arial" panose="020B0604020202020204" pitchFamily="34" charset="0"/>
              <a:buChar char="•"/>
            </a:pPr>
            <a:endParaRPr lang="de-DE" sz="4400" dirty="0"/>
          </a:p>
        </p:txBody>
      </p:sp>
      <p:sp>
        <p:nvSpPr>
          <p:cNvPr id="14" name="Textfeld 13"/>
          <p:cNvSpPr txBox="1"/>
          <p:nvPr/>
        </p:nvSpPr>
        <p:spPr>
          <a:xfrm>
            <a:off x="20503662" y="28396359"/>
            <a:ext cx="724054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628650"/>
            <a:r>
              <a:rPr lang="de-DE" sz="2800" dirty="0">
                <a:latin typeface="Arial" panose="020B0604020202020204" pitchFamily="34" charset="0"/>
              </a:rPr>
              <a:t>Abb. 3: Beschriftung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0503662" y="35399144"/>
            <a:ext cx="724054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628650"/>
            <a:r>
              <a:rPr lang="de-DE" sz="2800" dirty="0">
                <a:latin typeface="Arial" panose="020B0604020202020204" pitchFamily="34" charset="0"/>
              </a:rPr>
              <a:t>Abb. 5: Beschriftung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0503662" y="22718093"/>
            <a:ext cx="565251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628650"/>
            <a:r>
              <a:rPr lang="de-DE" sz="2800" dirty="0">
                <a:latin typeface="Arial" panose="020B0604020202020204" pitchFamily="34" charset="0"/>
              </a:rPr>
              <a:t>Abb. 2: Beschriftung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0503662" y="14190017"/>
            <a:ext cx="724054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defTabSz="628650"/>
            <a:r>
              <a:rPr lang="de-DE" sz="2800" dirty="0">
                <a:latin typeface="Arial" panose="020B0604020202020204" pitchFamily="34" charset="0"/>
              </a:rPr>
              <a:t>Abb. 1: Beschriftung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97ADEF1-B03A-48F2-A8AA-64D55A3614EF}"/>
              </a:ext>
            </a:extLst>
          </p:cNvPr>
          <p:cNvSpPr txBox="1"/>
          <p:nvPr/>
        </p:nvSpPr>
        <p:spPr>
          <a:xfrm>
            <a:off x="461214" y="372875"/>
            <a:ext cx="16352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0" b="1" dirty="0">
                <a:solidFill>
                  <a:srgbClr val="007C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CA5F3F8-A0CD-4388-B4D9-A7DAF33D3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" y="5393474"/>
            <a:ext cx="30378400" cy="81956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A1D6A94-F2DE-4DD1-BE1A-1A3C13299B1A}"/>
              </a:ext>
            </a:extLst>
          </p:cNvPr>
          <p:cNvSpPr txBox="1"/>
          <p:nvPr/>
        </p:nvSpPr>
        <p:spPr>
          <a:xfrm>
            <a:off x="0" y="5484213"/>
            <a:ext cx="3042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Antragstellende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218526" y="31043775"/>
            <a:ext cx="16280489" cy="420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Bild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218526" y="35399144"/>
            <a:ext cx="787529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628650"/>
            <a:r>
              <a:rPr lang="de-DE" sz="2800" dirty="0">
                <a:latin typeface="Arial" panose="020B0604020202020204" pitchFamily="34" charset="0"/>
              </a:rPr>
              <a:t>Abb. 4: Beschriftung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5DF546C-E22C-4C1E-B903-0D414B47A337}"/>
              </a:ext>
            </a:extLst>
          </p:cNvPr>
          <p:cNvSpPr txBox="1"/>
          <p:nvPr/>
        </p:nvSpPr>
        <p:spPr>
          <a:xfrm>
            <a:off x="14020800" y="36298242"/>
            <a:ext cx="14128330" cy="2523768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de-DE" sz="5000" dirty="0">
                <a:latin typeface="Arial" panose="020B0604020202020204" pitchFamily="34" charset="0"/>
                <a:cs typeface="Arial" panose="020B0604020202020204" pitchFamily="34" charset="0"/>
              </a:rPr>
              <a:t>Logos der Projektpartner</a:t>
            </a:r>
          </a:p>
          <a:p>
            <a:endParaRPr lang="de-DE" sz="5400" dirty="0">
              <a:latin typeface="Frutiger" pitchFamily="50" charset="0"/>
            </a:endParaRPr>
          </a:p>
          <a:p>
            <a:endParaRPr lang="de-DE" sz="5400" dirty="0">
              <a:latin typeface="Frutiger" pitchFamily="50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180" y="372875"/>
            <a:ext cx="5702885" cy="47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810</Words>
  <Application>Microsoft Office PowerPoint</Application>
  <PresentationFormat>Benutzerdefiniert</PresentationFormat>
  <Paragraphs>54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Frutiger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Hannes Scholz</dc:creator>
  <cp:lastModifiedBy>Michael Ott</cp:lastModifiedBy>
  <cp:revision>13</cp:revision>
  <dcterms:created xsi:type="dcterms:W3CDTF">2022-04-12T09:22:45Z</dcterms:created>
  <dcterms:modified xsi:type="dcterms:W3CDTF">2024-09-27T10:17:32Z</dcterms:modified>
</cp:coreProperties>
</file>