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 id="2147483680" r:id="rId3"/>
    <p:sldMasterId id="2147483668" r:id="rId4"/>
  </p:sldMasterIdLst>
  <p:notesMasterIdLst>
    <p:notesMasterId r:id="rId6"/>
  </p:notesMasterIdLst>
  <p:handoutMasterIdLst>
    <p:handoutMasterId r:id="rId7"/>
  </p:handoutMasterIdLst>
  <p:sldIdLst>
    <p:sldId id="256" r:id="rId5"/>
  </p:sldIdLst>
  <p:sldSz cx="42808525" cy="30279975"/>
  <p:notesSz cx="6858000" cy="9144000"/>
  <p:defaultText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8">
          <p15:clr>
            <a:srgbClr val="A4A3A4"/>
          </p15:clr>
        </p15:guide>
        <p15:guide id="2" pos="1348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08" autoAdjust="0"/>
    <p:restoredTop sz="94660"/>
  </p:normalViewPr>
  <p:slideViewPr>
    <p:cSldViewPr>
      <p:cViewPr varScale="1">
        <p:scale>
          <a:sx n="21" d="100"/>
          <a:sy n="21" d="100"/>
        </p:scale>
        <p:origin x="90" y="1494"/>
      </p:cViewPr>
      <p:guideLst>
        <p:guide orient="horz" pos="2098"/>
        <p:guide pos="13483"/>
      </p:guideLst>
    </p:cSldViewPr>
  </p:slideViewPr>
  <p:notesTextViewPr>
    <p:cViewPr>
      <p:scale>
        <a:sx n="100" d="100"/>
        <a:sy n="100" d="100"/>
      </p:scale>
      <p:origin x="0" y="0"/>
    </p:cViewPr>
  </p:notesTextViewPr>
  <p:sorterViewPr>
    <p:cViewPr>
      <p:scale>
        <a:sx n="66" d="100"/>
        <a:sy n="66" d="100"/>
      </p:scale>
      <p:origin x="0" y="9294"/>
    </p:cViewPr>
  </p:sorterViewPr>
  <p:notesViewPr>
    <p:cSldViewPr>
      <p:cViewPr varScale="1">
        <p:scale>
          <a:sx n="67" d="100"/>
          <a:sy n="67" d="100"/>
        </p:scale>
        <p:origin x="-274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7CAD782-B485-49B5-A3BD-4E6E393EC598}" type="datetimeFigureOut">
              <a:rPr lang="de-DE" smtClean="0"/>
              <a:pPr/>
              <a:t>06.11.2018</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603FE17-E0DE-4727-8D0D-916DAE0CA91D}" type="slidenum">
              <a:rPr lang="de-DE" smtClean="0"/>
              <a:pPr/>
              <a:t>‹Nr.›</a:t>
            </a:fld>
            <a:endParaRPr lang="de-DE"/>
          </a:p>
        </p:txBody>
      </p:sp>
    </p:spTree>
    <p:extLst>
      <p:ext uri="{BB962C8B-B14F-4D97-AF65-F5344CB8AC3E}">
        <p14:creationId xmlns:p14="http://schemas.microsoft.com/office/powerpoint/2010/main" val="324982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79F83A-785F-4360-A784-5014DB85EF80}" type="datetimeFigureOut">
              <a:rPr lang="de-DE" smtClean="0"/>
              <a:pPr/>
              <a:t>06.11.2018</a:t>
            </a:fld>
            <a:endParaRPr lang="de-DE"/>
          </a:p>
        </p:txBody>
      </p:sp>
      <p:sp>
        <p:nvSpPr>
          <p:cNvPr id="4" name="Folienbildplatzhalter 3"/>
          <p:cNvSpPr>
            <a:spLocks noGrp="1" noRot="1" noChangeAspect="1"/>
          </p:cNvSpPr>
          <p:nvPr>
            <p:ph type="sldImg" idx="2"/>
          </p:nvPr>
        </p:nvSpPr>
        <p:spPr>
          <a:xfrm>
            <a:off x="1006475" y="685800"/>
            <a:ext cx="484505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00A50D-30E1-41BB-BFC2-D3D818AB8EF9}" type="slidenum">
              <a:rPr lang="de-DE" smtClean="0"/>
              <a:pPr/>
              <a:t>‹Nr.›</a:t>
            </a:fld>
            <a:endParaRPr lang="de-DE"/>
          </a:p>
        </p:txBody>
      </p:sp>
    </p:spTree>
    <p:extLst>
      <p:ext uri="{BB962C8B-B14F-4D97-AF65-F5344CB8AC3E}">
        <p14:creationId xmlns:p14="http://schemas.microsoft.com/office/powerpoint/2010/main" val="1294748725"/>
      </p:ext>
    </p:extLst>
  </p:cSld>
  <p:clrMap bg1="lt1" tx1="dk1" bg2="lt2" tx2="dk2" accent1="accent1" accent2="accent2" accent3="accent3" accent4="accent4" accent5="accent5" accent6="accent6" hlink="hlink" folHlink="folHlink"/>
  <p:notesStyle>
    <a:lvl1pPr marL="0" algn="l" defTabSz="4176431" rtl="0" eaLnBrk="1" latinLnBrk="0" hangingPunct="1">
      <a:defRPr sz="5500" kern="1200">
        <a:solidFill>
          <a:schemeClr val="tx1"/>
        </a:solidFill>
        <a:latin typeface="+mn-lt"/>
        <a:ea typeface="+mn-ea"/>
        <a:cs typeface="+mn-cs"/>
      </a:defRPr>
    </a:lvl1pPr>
    <a:lvl2pPr marL="2088215" algn="l" defTabSz="4176431" rtl="0" eaLnBrk="1" latinLnBrk="0" hangingPunct="1">
      <a:defRPr sz="5500" kern="1200">
        <a:solidFill>
          <a:schemeClr val="tx1"/>
        </a:solidFill>
        <a:latin typeface="+mn-lt"/>
        <a:ea typeface="+mn-ea"/>
        <a:cs typeface="+mn-cs"/>
      </a:defRPr>
    </a:lvl2pPr>
    <a:lvl3pPr marL="4176431" algn="l" defTabSz="4176431" rtl="0" eaLnBrk="1" latinLnBrk="0" hangingPunct="1">
      <a:defRPr sz="5500" kern="1200">
        <a:solidFill>
          <a:schemeClr val="tx1"/>
        </a:solidFill>
        <a:latin typeface="+mn-lt"/>
        <a:ea typeface="+mn-ea"/>
        <a:cs typeface="+mn-cs"/>
      </a:defRPr>
    </a:lvl3pPr>
    <a:lvl4pPr marL="6264646" algn="l" defTabSz="4176431" rtl="0" eaLnBrk="1" latinLnBrk="0" hangingPunct="1">
      <a:defRPr sz="5500" kern="1200">
        <a:solidFill>
          <a:schemeClr val="tx1"/>
        </a:solidFill>
        <a:latin typeface="+mn-lt"/>
        <a:ea typeface="+mn-ea"/>
        <a:cs typeface="+mn-cs"/>
      </a:defRPr>
    </a:lvl4pPr>
    <a:lvl5pPr marL="8352861" algn="l" defTabSz="4176431" rtl="0" eaLnBrk="1" latinLnBrk="0" hangingPunct="1">
      <a:defRPr sz="5500" kern="1200">
        <a:solidFill>
          <a:schemeClr val="tx1"/>
        </a:solidFill>
        <a:latin typeface="+mn-lt"/>
        <a:ea typeface="+mn-ea"/>
        <a:cs typeface="+mn-cs"/>
      </a:defRPr>
    </a:lvl5pPr>
    <a:lvl6pPr marL="10441076" algn="l" defTabSz="4176431" rtl="0" eaLnBrk="1" latinLnBrk="0" hangingPunct="1">
      <a:defRPr sz="5500" kern="1200">
        <a:solidFill>
          <a:schemeClr val="tx1"/>
        </a:solidFill>
        <a:latin typeface="+mn-lt"/>
        <a:ea typeface="+mn-ea"/>
        <a:cs typeface="+mn-cs"/>
      </a:defRPr>
    </a:lvl6pPr>
    <a:lvl7pPr marL="12529292" algn="l" defTabSz="4176431" rtl="0" eaLnBrk="1" latinLnBrk="0" hangingPunct="1">
      <a:defRPr sz="5500" kern="1200">
        <a:solidFill>
          <a:schemeClr val="tx1"/>
        </a:solidFill>
        <a:latin typeface="+mn-lt"/>
        <a:ea typeface="+mn-ea"/>
        <a:cs typeface="+mn-cs"/>
      </a:defRPr>
    </a:lvl7pPr>
    <a:lvl8pPr marL="14617507" algn="l" defTabSz="4176431" rtl="0" eaLnBrk="1" latinLnBrk="0" hangingPunct="1">
      <a:defRPr sz="5500" kern="1200">
        <a:solidFill>
          <a:schemeClr val="tx1"/>
        </a:solidFill>
        <a:latin typeface="+mn-lt"/>
        <a:ea typeface="+mn-ea"/>
        <a:cs typeface="+mn-cs"/>
      </a:defRPr>
    </a:lvl8pPr>
    <a:lvl9pPr marL="16705722" algn="l" defTabSz="4176431"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800A50D-30E1-41BB-BFC2-D3D818AB8EF9}" type="slidenum">
              <a:rPr lang="de-DE" smtClean="0"/>
              <a:pPr/>
              <a:t>1</a:t>
            </a:fld>
            <a:endParaRPr lang="de-DE"/>
          </a:p>
        </p:txBody>
      </p:sp>
    </p:spTree>
    <p:extLst>
      <p:ext uri="{BB962C8B-B14F-4D97-AF65-F5344CB8AC3E}">
        <p14:creationId xmlns:p14="http://schemas.microsoft.com/office/powerpoint/2010/main" val="180493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1"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8"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2"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dirty="0"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Fußzeilenplatzhalter 11"/>
          <p:cNvSpPr>
            <a:spLocks noGrp="1"/>
          </p:cNvSpPr>
          <p:nvPr>
            <p:ph type="ftr" sz="quarter" idx="18"/>
          </p:nvPr>
        </p:nvSpPr>
        <p:spPr>
          <a:xfrm>
            <a:off x="1656000" y="27936000"/>
            <a:ext cx="39492000" cy="741491"/>
          </a:xfrm>
          <a:prstGeom prst="rect">
            <a:avLst/>
          </a:prstGeom>
        </p:spPr>
        <p:txBody>
          <a:bodyPr numCol="5"/>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4"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5"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dirty="0"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dirty="0"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Fußzeilenplatzhalter 14"/>
          <p:cNvSpPr>
            <a:spLocks noGrp="1"/>
          </p:cNvSpPr>
          <p:nvPr>
            <p:ph type="ftr" sz="quarter" idx="20"/>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1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7"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endParaRPr lang="de-DE"/>
          </a:p>
        </p:txBody>
      </p:sp>
      <p:sp>
        <p:nvSpPr>
          <p:cNvPr id="8" name="Fußzeilenplatzhalter 7"/>
          <p:cNvSpPr>
            <a:spLocks noGrp="1"/>
          </p:cNvSpPr>
          <p:nvPr>
            <p:ph type="ftr" sz="quarter" idx="16"/>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a:t>
            </a:r>
            <a:r>
              <a:rPr lang="de-DE" sz="2500" kern="1200" baseline="0" smtClean="0">
                <a:solidFill>
                  <a:srgbClr val="000000"/>
                </a:solidFill>
                <a:latin typeface="Arial"/>
              </a:rPr>
              <a:t>die </a:t>
            </a: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r>
              <a:rPr lang="de-DE" sz="2500" kern="1200" baseline="0" smtClean="0">
                <a:solidFill>
                  <a:srgbClr val="000000"/>
                </a:solidFill>
                <a:latin typeface="Arial"/>
              </a:rPr>
              <a:t>Papier-stärke </a:t>
            </a:r>
            <a:r>
              <a:rPr lang="de-DE" sz="2500" kern="1200" baseline="0" dirty="0" smtClean="0">
                <a:solidFill>
                  <a:srgbClr val="000000"/>
                </a:solidFill>
                <a:latin typeface="Arial"/>
              </a:rPr>
              <a:t>(sog. Grammatur) und </a:t>
            </a:r>
            <a:r>
              <a:rPr lang="de-DE" sz="2500" kern="1200" baseline="0" smtClean="0">
                <a:solidFill>
                  <a:srgbClr val="000000"/>
                </a:solidFill>
                <a:latin typeface="Arial"/>
              </a:rPr>
              <a:t>Haptik achten.</a:t>
            </a:r>
          </a:p>
          <a:p>
            <a:pPr rtl="0"/>
            <a:r>
              <a:rPr lang="de-DE" sz="2500" kern="1200" baseline="0" smtClean="0">
                <a:solidFill>
                  <a:srgbClr val="000000"/>
                </a:solidFill>
                <a:latin typeface="Arial"/>
              </a:rPr>
              <a:t>Weitere </a:t>
            </a:r>
            <a:r>
              <a:rPr lang="de-DE" sz="2500" kern="1200" baseline="0" dirty="0" smtClean="0">
                <a:solidFill>
                  <a:srgbClr val="000000"/>
                </a:solidFill>
                <a:latin typeface="Arial"/>
              </a:rPr>
              <a:t>Informationen zum Corporate Design der TUM finden Sie unter www.tum.de/cd</a:t>
            </a:r>
          </a:p>
          <a:p>
            <a:pPr lvl="1"/>
            <a:r>
              <a:rPr lang="de-DE" smtClean="0"/>
              <a:t>Blindtext</a:t>
            </a:r>
            <a:endParaRPr lang="de-DE" dirty="0" smtClean="0"/>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err="1" smtClean="0">
                <a:solidFill>
                  <a:srgbClr val="000000"/>
                </a:solidFill>
                <a:latin typeface="Arial"/>
              </a:rPr>
              <a:t>ut</a:t>
            </a:r>
            <a:r>
              <a:rPr lang="de-DE" sz="2500" kern="1200" baseline="0" smtClean="0">
                <a:solidFill>
                  <a:srgbClr val="000000"/>
                </a:solidFill>
                <a:latin typeface="Arial"/>
              </a:rPr>
              <a:t> </a:t>
            </a:r>
          </a:p>
          <a:p>
            <a:pPr rtl="0"/>
            <a:r>
              <a:rPr lang="de-DE" sz="2500" kern="1200" baseline="0" smtClean="0">
                <a:solidFill>
                  <a:srgbClr val="000000"/>
                </a:solidFill>
                <a:latin typeface="Arial"/>
              </a:rPr>
              <a:t>omnient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err="1" smtClean="0">
                <a:solidFill>
                  <a:srgbClr val="000000"/>
                </a:solidFill>
                <a:latin typeface="Arial"/>
              </a:rPr>
              <a:t>vernam</a:t>
            </a:r>
            <a:r>
              <a:rPr lang="de-DE" sz="2500" kern="1200" baseline="0" smtClean="0">
                <a:solidFill>
                  <a:srgbClr val="000000"/>
                </a:solidFill>
                <a:latin typeface="Arial"/>
              </a:rPr>
              <a:t> </a:t>
            </a: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r>
              <a:rPr lang="de-DE" sz="2500" kern="1200" baseline="0" smtClean="0">
                <a:solidFill>
                  <a:srgbClr val="000000"/>
                </a:solidFill>
                <a:latin typeface="Arial"/>
              </a:rPr>
              <a:t>sincturion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smtClean="0">
                <a:solidFill>
                  <a:srgbClr val="000000"/>
                </a:solidFill>
                <a:latin typeface="Arial"/>
              </a:rPr>
              <a:t>. </a:t>
            </a:r>
            <a:endParaRPr lang="de-DE" sz="2500" kern="1200" baseline="0" dirty="0" smtClean="0">
              <a:solidFill>
                <a:srgbClr val="000000"/>
              </a:solidFill>
              <a:latin typeface="Arial"/>
            </a:endParaRP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14" name="Fußzeilenplatzhalter 13"/>
          <p:cNvSpPr>
            <a:spLocks noGrp="1"/>
          </p:cNvSpPr>
          <p:nvPr>
            <p:ph type="ftr" sz="quarter" idx="21"/>
          </p:nvPr>
        </p:nvSpPr>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2"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emf"/><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1.emf"/><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image" Target="../media/image1.emf"/><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4.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pic>
        <p:nvPicPr>
          <p:cNvPr id="7" name="Grafik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9" r:id="rId2"/>
    <p:sldLayoutId id="2147483676" r:id="rId3"/>
    <p:sldLayoutId id="2147483658" r:id="rId4"/>
    <p:sldLayoutId id="2147483672"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Titelplatzhalter 1"/>
          <p:cNvSpPr txBox="1">
            <a:spLocks/>
          </p:cNvSpPr>
          <p:nvPr userDrawn="1"/>
        </p:nvSpPr>
        <p:spPr>
          <a:xfrm>
            <a:off x="1656000" y="1655999"/>
            <a:ext cx="34740000"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Lehrstuhl für Musterverfahren</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Fakultät für Mustertechnik</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sp>
        <p:nvSpPr>
          <p:cNvPr id="10"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77" r:id="rId3"/>
    <p:sldLayoutId id="2147483667" r:id="rId4"/>
    <p:sldLayoutId id="2147483673"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Titelplatzhalter 1"/>
          <p:cNvSpPr txBox="1">
            <a:spLocks/>
          </p:cNvSpPr>
          <p:nvPr userDrawn="1"/>
        </p:nvSpPr>
        <p:spPr>
          <a:xfrm>
            <a:off x="1656000" y="1655999"/>
            <a:ext cx="34740000"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Lehrstuhl für Musterverfahren</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Fakultät für Mustertechnik</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itelplatzhalter 1"/>
          <p:cNvSpPr txBox="1">
            <a:spLocks/>
          </p:cNvSpPr>
          <p:nvPr userDrawn="1"/>
        </p:nvSpPr>
        <p:spPr>
          <a:xfrm>
            <a:off x="1687374" y="1655999"/>
            <a:ext cx="34550536"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endPar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endParaRPr>
          </a:p>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9" r:id="rId3"/>
    <p:sldLayoutId id="2147483671" r:id="rId4"/>
    <p:sldLayoutId id="2147483675"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tertitel 6"/>
          <p:cNvSpPr>
            <a:spLocks noGrp="1"/>
          </p:cNvSpPr>
          <p:nvPr>
            <p:ph type="subTitle" idx="1"/>
          </p:nvPr>
        </p:nvSpPr>
        <p:spPr/>
        <p:txBody>
          <a:bodyPr/>
          <a:lstStyle/>
          <a:p>
            <a:pPr marL="1058400" lvl="2" indent="-914400">
              <a:buFont typeface="+mj-lt"/>
              <a:buAutoNum type="arabicPeriod"/>
            </a:pPr>
            <a:r>
              <a:rPr lang="de-DE" sz="5400" b="1" dirty="0" smtClean="0">
                <a:solidFill>
                  <a:srgbClr val="000000"/>
                </a:solidFill>
                <a:latin typeface="Arial"/>
              </a:rPr>
              <a:t> </a:t>
            </a:r>
            <a:r>
              <a:rPr lang="de-DE" sz="5400" b="1" dirty="0" err="1" smtClean="0">
                <a:solidFill>
                  <a:srgbClr val="000000"/>
                </a:solidFill>
                <a:latin typeface="Arial"/>
              </a:rPr>
              <a:t>Introduction</a:t>
            </a:r>
            <a:endParaRPr lang="de-DE" sz="5400" b="1" dirty="0" smtClean="0">
              <a:solidFill>
                <a:srgbClr val="000000"/>
              </a:solidFill>
              <a:latin typeface="Arial"/>
            </a:endParaRPr>
          </a:p>
          <a:p>
            <a:pPr lvl="1"/>
            <a:r>
              <a:rPr lang="en-GB" sz="2800" b="0" dirty="0"/>
              <a:t>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a:t>
            </a:r>
            <a:endParaRPr lang="de-DE" sz="2800" b="0" dirty="0"/>
          </a:p>
          <a:p>
            <a:pPr lvl="1"/>
            <a:endParaRPr lang="de-DE" b="0" dirty="0">
              <a:solidFill>
                <a:srgbClr val="000000"/>
              </a:solidFill>
              <a:latin typeface="Arial"/>
            </a:endParaRPr>
          </a:p>
          <a:p>
            <a:pPr lvl="1"/>
            <a:endParaRPr lang="de-DE" b="0" dirty="0">
              <a:solidFill>
                <a:srgbClr val="000000"/>
              </a:solidFill>
              <a:latin typeface="Arial"/>
            </a:endParaRPr>
          </a:p>
          <a:p>
            <a:pPr lvl="1"/>
            <a:endParaRPr lang="de-DE" dirty="0" smtClean="0">
              <a:solidFill>
                <a:srgbClr val="000000"/>
              </a:solidFill>
              <a:latin typeface="Arial"/>
            </a:endParaRPr>
          </a:p>
          <a:p>
            <a:pPr marL="1058400" lvl="2" indent="-914400">
              <a:buFont typeface="+mj-lt"/>
              <a:buAutoNum type="arabicPeriod" startAt="2"/>
            </a:pPr>
            <a:r>
              <a:rPr lang="de-DE" sz="5400" b="1" dirty="0" smtClean="0">
                <a:solidFill>
                  <a:srgbClr val="000000"/>
                </a:solidFill>
                <a:latin typeface="Arial"/>
              </a:rPr>
              <a:t> </a:t>
            </a:r>
            <a:r>
              <a:rPr lang="de-DE" sz="5400" b="1" dirty="0" err="1" smtClean="0">
                <a:solidFill>
                  <a:srgbClr val="000000"/>
                </a:solidFill>
                <a:latin typeface="Arial"/>
              </a:rPr>
              <a:t>Method</a:t>
            </a:r>
            <a:r>
              <a:rPr lang="de-DE" sz="5400" b="1" dirty="0" smtClean="0">
                <a:solidFill>
                  <a:srgbClr val="000000"/>
                </a:solidFill>
                <a:latin typeface="Arial"/>
              </a:rPr>
              <a:t> </a:t>
            </a:r>
            <a:r>
              <a:rPr lang="de-DE" sz="5400" b="1" dirty="0" err="1" smtClean="0">
                <a:solidFill>
                  <a:srgbClr val="000000"/>
                </a:solidFill>
                <a:latin typeface="Arial"/>
              </a:rPr>
              <a:t>overview</a:t>
            </a:r>
            <a:endParaRPr lang="de-DE" sz="5400" b="1" dirty="0" smtClean="0">
              <a:solidFill>
                <a:srgbClr val="000000"/>
              </a:solidFill>
              <a:latin typeface="Arial"/>
            </a:endParaRPr>
          </a:p>
          <a:p>
            <a:r>
              <a:rPr lang="en-GB" sz="2800" dirty="0"/>
              <a:t>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r>
              <a:rPr lang="en-GB" sz="2800" dirty="0" smtClean="0"/>
              <a:t>.</a:t>
            </a:r>
            <a:r>
              <a:rPr lang="en-GB" sz="2800" dirty="0"/>
              <a:t> 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endParaRPr lang="de-DE" sz="2800" dirty="0"/>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1058400" lvl="2" indent="-914400">
              <a:buFont typeface="+mj-lt"/>
              <a:buAutoNum type="arabicPeriod" startAt="3"/>
            </a:pPr>
            <a:r>
              <a:rPr lang="de-DE" sz="5400" b="1" dirty="0" smtClean="0">
                <a:solidFill>
                  <a:srgbClr val="000000"/>
                </a:solidFill>
                <a:latin typeface="Arial"/>
              </a:rPr>
              <a:t> </a:t>
            </a:r>
            <a:r>
              <a:rPr lang="de-DE" sz="5400" b="1" dirty="0" err="1" smtClean="0">
                <a:solidFill>
                  <a:srgbClr val="000000"/>
                </a:solidFill>
                <a:latin typeface="Arial"/>
              </a:rPr>
              <a:t>Results</a:t>
            </a:r>
            <a:r>
              <a:rPr lang="de-DE" sz="5400" b="1" dirty="0" smtClean="0">
                <a:solidFill>
                  <a:srgbClr val="000000"/>
                </a:solidFill>
                <a:latin typeface="Arial"/>
              </a:rPr>
              <a:t> </a:t>
            </a:r>
            <a:r>
              <a:rPr lang="de-DE" sz="5400" b="1" dirty="0" err="1" smtClean="0">
                <a:solidFill>
                  <a:srgbClr val="000000"/>
                </a:solidFill>
                <a:latin typeface="Arial"/>
              </a:rPr>
              <a:t>and</a:t>
            </a:r>
            <a:r>
              <a:rPr lang="de-DE" sz="5400" b="1" dirty="0" smtClean="0">
                <a:solidFill>
                  <a:srgbClr val="000000"/>
                </a:solidFill>
                <a:latin typeface="Arial"/>
              </a:rPr>
              <a:t> </a:t>
            </a:r>
            <a:r>
              <a:rPr lang="de-DE" sz="5400" b="1" dirty="0" err="1" smtClean="0">
                <a:solidFill>
                  <a:srgbClr val="000000"/>
                </a:solidFill>
                <a:latin typeface="Arial"/>
              </a:rPr>
              <a:t>discussion</a:t>
            </a:r>
            <a:endParaRPr lang="de-DE" sz="5400" b="1" dirty="0" smtClean="0">
              <a:solidFill>
                <a:srgbClr val="000000"/>
              </a:solidFill>
              <a:latin typeface="Arial"/>
            </a:endParaRPr>
          </a:p>
          <a:p>
            <a:r>
              <a:rPr lang="en-GB" sz="2800" dirty="0"/>
              <a:t>Enter text of chapter 3 here. Please enter text of chapter 3 here. Enter text of chapter 3 here. Please enter text of chapter 3 here. Enter text of chapter 3 </a:t>
            </a:r>
            <a:r>
              <a:rPr lang="en-GB" sz="2800" dirty="0" smtClean="0"/>
              <a:t>here. Please </a:t>
            </a:r>
            <a:r>
              <a:rPr lang="en-GB" sz="2800" dirty="0"/>
              <a:t>enter text of chapter 3 here. Enter text of chapter 3 here. Please enter text of chapter 3 here. Enter text of chapter 3 here. Please enter text of chapter 3 here. </a:t>
            </a:r>
            <a:r>
              <a:rPr lang="en-GB" sz="2800" dirty="0" smtClean="0"/>
              <a:t>Enter </a:t>
            </a:r>
            <a:r>
              <a:rPr lang="en-GB" sz="2800" dirty="0"/>
              <a:t>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a:t>
            </a:r>
            <a:r>
              <a:rPr lang="en-GB" sz="2800" dirty="0" smtClean="0"/>
              <a:t>Please </a:t>
            </a:r>
            <a:r>
              <a:rPr lang="en-GB" sz="2800" dirty="0"/>
              <a:t>enter text of chapter 3 here. Enter text of chapter 3 here. Please enter text of chapter 3 here. Enter text of chapter 3 here. Please enter text of chapter 3 here. </a:t>
            </a:r>
            <a:r>
              <a:rPr lang="en-GB" sz="2800" dirty="0" smtClean="0"/>
              <a:t>Enter </a:t>
            </a:r>
            <a:r>
              <a:rPr lang="en-GB" sz="2800" dirty="0"/>
              <a:t>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a:t>
            </a:r>
            <a:endParaRPr lang="de-DE" sz="2800" dirty="0"/>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514350"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1058400" lvl="2" indent="-914400">
              <a:buFont typeface="+mj-lt"/>
              <a:buAutoNum type="arabicPeriod" startAt="4"/>
            </a:pPr>
            <a:r>
              <a:rPr lang="de-DE" sz="5400" b="1" dirty="0" smtClean="0">
                <a:solidFill>
                  <a:srgbClr val="000000"/>
                </a:solidFill>
                <a:latin typeface="Arial"/>
              </a:rPr>
              <a:t> </a:t>
            </a:r>
            <a:r>
              <a:rPr lang="de-DE" sz="5400" b="1" dirty="0" err="1" smtClean="0">
                <a:solidFill>
                  <a:srgbClr val="000000"/>
                </a:solidFill>
                <a:latin typeface="Arial"/>
              </a:rPr>
              <a:t>Conclusion</a:t>
            </a:r>
            <a:endParaRPr lang="de-DE" sz="5400" b="1" dirty="0" smtClean="0">
              <a:solidFill>
                <a:srgbClr val="000000"/>
              </a:solidFill>
              <a:latin typeface="Arial"/>
            </a:endParaRPr>
          </a:p>
          <a:p>
            <a:pPr lvl="2" indent="0">
              <a:buNone/>
            </a:pPr>
            <a:r>
              <a:rPr lang="en-GB" sz="2800" dirty="0"/>
              <a:t>Enter conclusions and discussion here. Please enter conclusions and discussion here. Enter conclusions and discussion here. Please enter conclusions and discussion here</a:t>
            </a:r>
            <a:r>
              <a:rPr lang="en-GB" sz="2800" dirty="0" smtClean="0"/>
              <a:t>. </a:t>
            </a:r>
            <a:r>
              <a:rPr lang="en-GB" sz="2800" dirty="0"/>
              <a:t>Enter conclusions and discussion here. Please enter conclusions and discussion here. Enter conclusions and discussion here. Please enter conclusions and discussion here</a:t>
            </a:r>
            <a:r>
              <a:rPr lang="en-GB" sz="2800" dirty="0" smtClean="0"/>
              <a:t>. </a:t>
            </a:r>
            <a:r>
              <a:rPr lang="en-GB" sz="2800" dirty="0"/>
              <a:t>Enter conclusions and discussion here. Please enter conclusions and discussion here. Enter conclusions and discussion here. Please enter conclusions and discussion here</a:t>
            </a:r>
            <a:r>
              <a:rPr lang="en-GB" sz="2800" dirty="0" smtClean="0"/>
              <a:t>. </a:t>
            </a:r>
            <a:r>
              <a:rPr lang="en-GB" sz="2800" dirty="0"/>
              <a:t>Enter conclusions and discussion here. Please enter conclusions and discussion here. Enter conclusions and discussion here. Please enter conclusions and discussion here.</a:t>
            </a:r>
            <a:endParaRPr lang="de-DE" sz="2800" dirty="0"/>
          </a:p>
          <a:p>
            <a:pPr lvl="2" indent="0">
              <a:buNone/>
            </a:pPr>
            <a:endParaRPr lang="de-DE" sz="2800" dirty="0"/>
          </a:p>
          <a:p>
            <a:pPr lvl="2" indent="0">
              <a:buNone/>
            </a:pPr>
            <a:endParaRPr lang="de-DE" sz="2800" dirty="0"/>
          </a:p>
          <a:p>
            <a:pPr lvl="2" indent="0">
              <a:buNone/>
            </a:pPr>
            <a:endParaRPr lang="de-DE" sz="2800" dirty="0"/>
          </a:p>
          <a:p>
            <a:pPr marL="658350" lvl="2" indent="-514350">
              <a:buFont typeface="+mj-lt"/>
              <a:buAutoNum type="romanUcPeriod" startAt="2"/>
            </a:pPr>
            <a:endParaRPr lang="de-DE" sz="5400" b="1" dirty="0">
              <a:solidFill>
                <a:srgbClr val="000000"/>
              </a:solidFill>
              <a:latin typeface="Arial"/>
            </a:endParaRPr>
          </a:p>
          <a:p>
            <a:pPr marL="1058400" lvl="2" indent="-914400">
              <a:buFont typeface="+mj-lt"/>
              <a:buAutoNum type="arabicPeriod" startAt="5"/>
            </a:pPr>
            <a:r>
              <a:rPr lang="de-DE" sz="5400" b="1" dirty="0" smtClean="0">
                <a:solidFill>
                  <a:srgbClr val="000000"/>
                </a:solidFill>
                <a:latin typeface="Arial"/>
              </a:rPr>
              <a:t> References</a:t>
            </a:r>
            <a:endParaRPr lang="de-DE" sz="5400" b="1" dirty="0">
              <a:solidFill>
                <a:srgbClr val="000000"/>
              </a:solidFill>
              <a:latin typeface="Arial"/>
            </a:endParaRPr>
          </a:p>
          <a:p>
            <a:pPr lvl="1"/>
            <a:endParaRPr lang="de-DE" b="0" dirty="0" smtClean="0">
              <a:solidFill>
                <a:srgbClr val="000000"/>
              </a:solidFill>
              <a:latin typeface="Arial"/>
            </a:endParaRPr>
          </a:p>
          <a:p>
            <a:pPr lvl="1"/>
            <a:endParaRPr lang="de-DE" dirty="0" smtClean="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p:txBody>
      </p:sp>
      <p:sp>
        <p:nvSpPr>
          <p:cNvPr id="19" name="Textplatzhalter 18"/>
          <p:cNvSpPr>
            <a:spLocks noGrp="1"/>
          </p:cNvSpPr>
          <p:nvPr>
            <p:ph type="body" sz="quarter" idx="15"/>
          </p:nvPr>
        </p:nvSpPr>
        <p:spPr/>
        <p:txBody>
          <a:bodyPr/>
          <a:lstStyle/>
          <a:p>
            <a:r>
              <a:rPr lang="de-DE" sz="6400" dirty="0" smtClean="0"/>
              <a:t>Author</a:t>
            </a:r>
            <a:r>
              <a:rPr lang="de-DE" sz="6400" baseline="30000" dirty="0" smtClean="0"/>
              <a:t>1</a:t>
            </a:r>
            <a:endParaRPr lang="de-DE" sz="6400" baseline="30000" dirty="0"/>
          </a:p>
        </p:txBody>
      </p:sp>
      <p:sp>
        <p:nvSpPr>
          <p:cNvPr id="11" name="Titel 10"/>
          <p:cNvSpPr>
            <a:spLocks noGrp="1"/>
          </p:cNvSpPr>
          <p:nvPr>
            <p:ph type="title"/>
          </p:nvPr>
        </p:nvSpPr>
        <p:spPr>
          <a:xfrm>
            <a:off x="1656000" y="4967999"/>
            <a:ext cx="39492000" cy="810948"/>
          </a:xfrm>
          <a:prstGeom prst="rect">
            <a:avLst/>
          </a:prstGeom>
        </p:spPr>
        <p:txBody>
          <a:bodyPr/>
          <a:lstStyle/>
          <a:p>
            <a:r>
              <a:rPr lang="de-DE" b="1" dirty="0" smtClean="0"/>
              <a:t>Title</a:t>
            </a:r>
            <a:endParaRPr lang="de-DE" b="1"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56190" y="1597849"/>
            <a:ext cx="9144000" cy="1762125"/>
          </a:xfrm>
          <a:prstGeom prst="rect">
            <a:avLst/>
          </a:prstGeom>
        </p:spPr>
      </p:pic>
      <p:pic>
        <p:nvPicPr>
          <p:cNvPr id="12" name="Grafik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3839" y="1650912"/>
            <a:ext cx="6558422" cy="1656000"/>
          </a:xfrm>
          <a:prstGeom prst="rect">
            <a:avLst/>
          </a:prstGeom>
        </p:spPr>
      </p:pic>
      <p:sp>
        <p:nvSpPr>
          <p:cNvPr id="23" name="Textplatzhalter 19"/>
          <p:cNvSpPr>
            <a:spLocks noGrp="1"/>
          </p:cNvSpPr>
          <p:nvPr>
            <p:ph type="body" sz="quarter" idx="17"/>
          </p:nvPr>
        </p:nvSpPr>
        <p:spPr>
          <a:xfrm>
            <a:off x="14995550" y="23310254"/>
            <a:ext cx="12733200" cy="254669"/>
          </a:xfrm>
        </p:spPr>
        <p:txBody>
          <a:bodyPr/>
          <a:lstStyle/>
          <a:p>
            <a:r>
              <a:rPr lang="de-DE" dirty="0" smtClean="0"/>
              <a:t>Fig. 1</a:t>
            </a:r>
            <a:endParaRPr lang="de-DE" dirty="0"/>
          </a:p>
        </p:txBody>
      </p:sp>
      <p:sp>
        <p:nvSpPr>
          <p:cNvPr id="24" name="Bildplatzhalter 8"/>
          <p:cNvSpPr>
            <a:spLocks noGrp="1"/>
          </p:cNvSpPr>
          <p:nvPr>
            <p:ph type="pic" sz="quarter" idx="16"/>
          </p:nvPr>
        </p:nvSpPr>
        <p:spPr>
          <a:xfrm>
            <a:off x="14995550" y="17189574"/>
            <a:ext cx="12733200" cy="6120000"/>
          </a:xfrm>
        </p:spPr>
      </p:sp>
      <p:sp>
        <p:nvSpPr>
          <p:cNvPr id="9" name="Textplatzhalter 18"/>
          <p:cNvSpPr>
            <a:spLocks noGrp="1"/>
          </p:cNvSpPr>
          <p:nvPr>
            <p:ph type="body" sz="quarter" idx="15"/>
          </p:nvPr>
        </p:nvSpPr>
        <p:spPr>
          <a:xfrm>
            <a:off x="1655999" y="7724725"/>
            <a:ext cx="39492000" cy="595131"/>
          </a:xfrm>
        </p:spPr>
        <p:txBody>
          <a:bodyPr/>
          <a:lstStyle/>
          <a:p>
            <a:r>
              <a:rPr lang="de-DE" sz="3600" baseline="30000" dirty="0" smtClean="0"/>
              <a:t>1</a:t>
            </a:r>
            <a:r>
              <a:rPr lang="de-DE" sz="3600" dirty="0" smtClean="0"/>
              <a:t> </a:t>
            </a:r>
            <a:r>
              <a:rPr lang="de-DE" sz="3600" dirty="0" err="1" smtClean="0"/>
              <a:t>Chair</a:t>
            </a:r>
            <a:r>
              <a:rPr lang="de-DE" sz="3600" dirty="0" smtClean="0"/>
              <a:t> </a:t>
            </a:r>
            <a:r>
              <a:rPr lang="de-DE" sz="3600" dirty="0" err="1" smtClean="0"/>
              <a:t>of</a:t>
            </a:r>
            <a:r>
              <a:rPr lang="de-DE" sz="3600" dirty="0" smtClean="0"/>
              <a:t> XXX, Department </a:t>
            </a:r>
            <a:r>
              <a:rPr lang="de-DE" sz="3600" dirty="0" err="1" smtClean="0"/>
              <a:t>for</a:t>
            </a:r>
            <a:r>
              <a:rPr lang="de-DE" sz="3600" dirty="0" smtClean="0"/>
              <a:t> XXX, University </a:t>
            </a:r>
            <a:r>
              <a:rPr lang="de-DE" sz="3600" dirty="0" err="1" smtClean="0"/>
              <a:t>of</a:t>
            </a:r>
            <a:r>
              <a:rPr lang="de-DE" sz="3600" dirty="0" smtClean="0"/>
              <a:t> XXX, Germany</a:t>
            </a:r>
            <a:endParaRPr lang="de-DE" sz="3600" baseline="30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ogo">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ogo und Drei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Logo und Drei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ogo und Ein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TUM_Plakat_A0_quer_p_v1</Template>
  <TotalTime>0</TotalTime>
  <Words>1034</Words>
  <Application>Microsoft Office PowerPoint</Application>
  <PresentationFormat>Benutzerdefiniert</PresentationFormat>
  <Paragraphs>45</Paragraphs>
  <Slides>1</Slides>
  <Notes>1</Notes>
  <HiddenSlides>0</HiddenSlides>
  <MMClips>0</MMClips>
  <ScaleCrop>false</ScaleCrop>
  <HeadingPairs>
    <vt:vector size="6" baseType="variant">
      <vt:variant>
        <vt:lpstr>Verwendete Schriftarten</vt:lpstr>
      </vt:variant>
      <vt:variant>
        <vt:i4>2</vt:i4>
      </vt:variant>
      <vt:variant>
        <vt:lpstr>Design</vt:lpstr>
      </vt:variant>
      <vt:variant>
        <vt:i4>4</vt:i4>
      </vt:variant>
      <vt:variant>
        <vt:lpstr>Folientitel</vt:lpstr>
      </vt:variant>
      <vt:variant>
        <vt:i4>1</vt:i4>
      </vt:variant>
    </vt:vector>
  </HeadingPairs>
  <TitlesOfParts>
    <vt:vector size="7" baseType="lpstr">
      <vt:lpstr>Arial</vt:lpstr>
      <vt:lpstr>Calibri</vt:lpstr>
      <vt:lpstr>Logo</vt:lpstr>
      <vt:lpstr>Logo und Dreizeiler</vt:lpstr>
      <vt:lpstr>1_Logo und Dreizeiler</vt:lpstr>
      <vt:lpstr>Logo und Einzeiler</vt:lpstr>
      <vt:lpstr>Title</vt:lpstr>
    </vt:vector>
  </TitlesOfParts>
  <Company>utg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Norz, Roman</dc:creator>
  <dc:description>Rechteinhaber: Technische Universität München, https://www.tum.de_x000d_
Gestaltung: ediundsepp Gestaltungsgesellschaft, München, http://www.ediundsepp.de_x000d_
Technische Umsetzung: eWorks GmbH, Frankfurt am Main, http://www.eworks.de</dc:description>
  <cp:lastModifiedBy>Norz, Roman</cp:lastModifiedBy>
  <cp:revision>4</cp:revision>
  <dcterms:created xsi:type="dcterms:W3CDTF">2018-11-06T11:12:21Z</dcterms:created>
  <dcterms:modified xsi:type="dcterms:W3CDTF">2018-11-06T11:38:41Z</dcterms:modified>
</cp:coreProperties>
</file>